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9"/>
  </p:notesMasterIdLst>
  <p:sldIdLst>
    <p:sldId id="257" r:id="rId3"/>
    <p:sldId id="282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278" r:id="rId23"/>
    <p:sldId id="279" r:id="rId24"/>
    <p:sldId id="303" r:id="rId25"/>
    <p:sldId id="304" r:id="rId26"/>
    <p:sldId id="284" r:id="rId27"/>
    <p:sldId id="2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A187"/>
    <a:srgbClr val="00CC99"/>
    <a:srgbClr val="FFFFFF"/>
    <a:srgbClr val="7CE8D5"/>
    <a:srgbClr val="BD392F"/>
    <a:srgbClr val="7C84D5"/>
    <a:srgbClr val="E880AC"/>
    <a:srgbClr val="FFC988"/>
    <a:srgbClr val="4472C4"/>
    <a:srgbClr val="44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9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390" y="60"/>
      </p:cViewPr>
      <p:guideLst>
        <p:guide orient="horz" pos="218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zedur Rahman" userId="7b059247751de5b1" providerId="LiveId" clId="{8218AF6B-4B75-41E1-995C-6F7012EAB26D}"/>
    <pc:docChg chg="undo custSel addSld delSld modSld modMainMaster">
      <pc:chgData name="Mazedur Rahman" userId="7b059247751de5b1" providerId="LiveId" clId="{8218AF6B-4B75-41E1-995C-6F7012EAB26D}" dt="2018-07-08T16:38:17.371" v="442" actId="20577"/>
      <pc:docMkLst>
        <pc:docMk/>
      </pc:docMkLst>
      <pc:sldChg chg="addSp delSp modSp">
        <pc:chgData name="Mazedur Rahman" userId="7b059247751de5b1" providerId="LiveId" clId="{8218AF6B-4B75-41E1-995C-6F7012EAB26D}" dt="2018-07-04T15:25:27.691" v="81" actId="1076"/>
        <pc:sldMkLst>
          <pc:docMk/>
          <pc:sldMk cId="1752058009" sldId="257"/>
        </pc:sldMkLst>
        <pc:spChg chg="add del mod ord">
          <ac:chgData name="Mazedur Rahman" userId="7b059247751de5b1" providerId="LiveId" clId="{8218AF6B-4B75-41E1-995C-6F7012EAB26D}" dt="2018-07-04T15:19:36.449" v="24" actId="478"/>
          <ac:spMkLst>
            <pc:docMk/>
            <pc:sldMk cId="1752058009" sldId="257"/>
            <ac:spMk id="2" creationId="{2713B6DD-AB1E-43C0-B820-E290F09E168C}"/>
          </ac:spMkLst>
        </pc:spChg>
        <pc:spChg chg="mod">
          <ac:chgData name="Mazedur Rahman" userId="7b059247751de5b1" providerId="LiveId" clId="{8218AF6B-4B75-41E1-995C-6F7012EAB26D}" dt="2018-07-04T15:25:21.455" v="79" actId="12788"/>
          <ac:spMkLst>
            <pc:docMk/>
            <pc:sldMk cId="1752058009" sldId="257"/>
            <ac:spMk id="10" creationId="{95871E6C-C959-49AB-A27C-1D2CD2EC76EC}"/>
          </ac:spMkLst>
        </pc:spChg>
        <pc:picChg chg="del">
          <ac:chgData name="Mazedur Rahman" userId="7b059247751de5b1" providerId="LiveId" clId="{8218AF6B-4B75-41E1-995C-6F7012EAB26D}" dt="2018-07-04T15:18:50.699" v="14" actId="478"/>
          <ac:picMkLst>
            <pc:docMk/>
            <pc:sldMk cId="1752058009" sldId="257"/>
            <ac:picMk id="3" creationId="{D4BEB576-74BD-411D-8F69-57E7F6F7A62B}"/>
          </ac:picMkLst>
        </pc:picChg>
        <pc:picChg chg="add mod">
          <ac:chgData name="Mazedur Rahman" userId="7b059247751de5b1" providerId="LiveId" clId="{8218AF6B-4B75-41E1-995C-6F7012EAB26D}" dt="2018-07-04T15:25:27.691" v="81" actId="1076"/>
          <ac:picMkLst>
            <pc:docMk/>
            <pc:sldMk cId="1752058009" sldId="257"/>
            <ac:picMk id="4" creationId="{E29C42DC-F321-43BA-9F55-4E0C1757F0E2}"/>
          </ac:picMkLst>
        </pc:picChg>
        <pc:picChg chg="mod">
          <ac:chgData name="Mazedur Rahman" userId="7b059247751de5b1" providerId="LiveId" clId="{8218AF6B-4B75-41E1-995C-6F7012EAB26D}" dt="2018-07-04T15:22:58.637" v="74" actId="12788"/>
          <ac:picMkLst>
            <pc:docMk/>
            <pc:sldMk cId="1752058009" sldId="257"/>
            <ac:picMk id="7" creationId="{0435661A-2BD1-40F3-A1FB-5A1699204C9B}"/>
          </ac:picMkLst>
        </pc:picChg>
        <pc:picChg chg="add mod">
          <ac:chgData name="Mazedur Rahman" userId="7b059247751de5b1" providerId="LiveId" clId="{8218AF6B-4B75-41E1-995C-6F7012EAB26D}" dt="2018-07-04T15:23:12.166" v="76" actId="1440"/>
          <ac:picMkLst>
            <pc:docMk/>
            <pc:sldMk cId="1752058009" sldId="257"/>
            <ac:picMk id="1028" creationId="{C42FECE3-36BF-49B2-8225-A21B2672EAB4}"/>
          </ac:picMkLst>
        </pc:picChg>
        <pc:picChg chg="add mod">
          <ac:chgData name="Mazedur Rahman" userId="7b059247751de5b1" providerId="LiveId" clId="{8218AF6B-4B75-41E1-995C-6F7012EAB26D}" dt="2018-07-04T15:22:53.393" v="73" actId="1076"/>
          <ac:picMkLst>
            <pc:docMk/>
            <pc:sldMk cId="1752058009" sldId="257"/>
            <ac:picMk id="1030" creationId="{E3883FB2-0032-4187-B03C-999F924DE92C}"/>
          </ac:picMkLst>
        </pc:picChg>
      </pc:sldChg>
      <pc:sldChg chg="addSp delSp modSp delAnim">
        <pc:chgData name="Mazedur Rahman" userId="7b059247751de5b1" providerId="LiveId" clId="{8218AF6B-4B75-41E1-995C-6F7012EAB26D}" dt="2018-07-04T15:34:28.416" v="128" actId="1076"/>
        <pc:sldMkLst>
          <pc:docMk/>
          <pc:sldMk cId="64893509" sldId="258"/>
        </pc:sldMkLst>
        <pc:spChg chg="mod">
          <ac:chgData name="Mazedur Rahman" userId="7b059247751de5b1" providerId="LiveId" clId="{8218AF6B-4B75-41E1-995C-6F7012EAB26D}" dt="2018-07-04T15:31:00.082" v="99" actId="14100"/>
          <ac:spMkLst>
            <pc:docMk/>
            <pc:sldMk cId="64893509" sldId="258"/>
            <ac:spMk id="6" creationId="{473554E4-E790-4C56-AB89-DC6667D1792B}"/>
          </ac:spMkLst>
        </pc:spChg>
        <pc:spChg chg="add del mod">
          <ac:chgData name="Mazedur Rahman" userId="7b059247751de5b1" providerId="LiveId" clId="{8218AF6B-4B75-41E1-995C-6F7012EAB26D}" dt="2018-07-04T15:33:59.773" v="126" actId="20577"/>
          <ac:spMkLst>
            <pc:docMk/>
            <pc:sldMk cId="64893509" sldId="258"/>
            <ac:spMk id="22" creationId="{E5C30F60-7AED-4996-BD27-283AC5583059}"/>
          </ac:spMkLst>
        </pc:spChg>
        <pc:spChg chg="del mod">
          <ac:chgData name="Mazedur Rahman" userId="7b059247751de5b1" providerId="LiveId" clId="{8218AF6B-4B75-41E1-995C-6F7012EAB26D}" dt="2018-07-04T15:28:45.150" v="91" actId="478"/>
          <ac:spMkLst>
            <pc:docMk/>
            <pc:sldMk cId="64893509" sldId="258"/>
            <ac:spMk id="34" creationId="{18FABF43-D42A-447B-90FB-FFC3F5101C5C}"/>
          </ac:spMkLst>
        </pc:spChg>
        <pc:spChg chg="del">
          <ac:chgData name="Mazedur Rahman" userId="7b059247751de5b1" providerId="LiveId" clId="{8218AF6B-4B75-41E1-995C-6F7012EAB26D}" dt="2018-07-04T15:28:46.348" v="92" actId="478"/>
          <ac:spMkLst>
            <pc:docMk/>
            <pc:sldMk cId="64893509" sldId="258"/>
            <ac:spMk id="36" creationId="{4FFA12BC-0C92-469F-BE22-8A39287E28F0}"/>
          </ac:spMkLst>
        </pc:spChg>
        <pc:spChg chg="del">
          <ac:chgData name="Mazedur Rahman" userId="7b059247751de5b1" providerId="LiveId" clId="{8218AF6B-4B75-41E1-995C-6F7012EAB26D}" dt="2018-07-04T15:28:47.788" v="93" actId="478"/>
          <ac:spMkLst>
            <pc:docMk/>
            <pc:sldMk cId="64893509" sldId="258"/>
            <ac:spMk id="38" creationId="{F0BB9F87-041A-4C90-85F8-CC260BAEB674}"/>
          </ac:spMkLst>
        </pc:spChg>
        <pc:grpChg chg="del">
          <ac:chgData name="Mazedur Rahman" userId="7b059247751de5b1" providerId="LiveId" clId="{8218AF6B-4B75-41E1-995C-6F7012EAB26D}" dt="2018-07-04T15:28:43.279" v="89" actId="478"/>
          <ac:grpSpMkLst>
            <pc:docMk/>
            <pc:sldMk cId="64893509" sldId="258"/>
            <ac:grpSpMk id="4" creationId="{C8D5D9FE-B1A6-4285-9AC6-099F097C8563}"/>
          </ac:grpSpMkLst>
        </pc:grpChg>
        <pc:grpChg chg="del">
          <ac:chgData name="Mazedur Rahman" userId="7b059247751de5b1" providerId="LiveId" clId="{8218AF6B-4B75-41E1-995C-6F7012EAB26D}" dt="2018-07-04T15:28:48.338" v="94" actId="478"/>
          <ac:grpSpMkLst>
            <pc:docMk/>
            <pc:sldMk cId="64893509" sldId="258"/>
            <ac:grpSpMk id="8" creationId="{1CD2B1C2-20CC-4C20-A9EF-1FF6159ED8EC}"/>
          </ac:grpSpMkLst>
        </pc:grpChg>
        <pc:grpChg chg="del">
          <ac:chgData name="Mazedur Rahman" userId="7b059247751de5b1" providerId="LiveId" clId="{8218AF6B-4B75-41E1-995C-6F7012EAB26D}" dt="2018-07-04T15:28:43.279" v="89" actId="478"/>
          <ac:grpSpMkLst>
            <pc:docMk/>
            <pc:sldMk cId="64893509" sldId="258"/>
            <ac:grpSpMk id="9" creationId="{ED7094DB-7F23-41F3-B960-F340446E549B}"/>
          </ac:grpSpMkLst>
        </pc:grpChg>
        <pc:picChg chg="add mod">
          <ac:chgData name="Mazedur Rahman" userId="7b059247751de5b1" providerId="LiveId" clId="{8218AF6B-4B75-41E1-995C-6F7012EAB26D}" dt="2018-07-04T15:34:28.416" v="128" actId="1076"/>
          <ac:picMkLst>
            <pc:docMk/>
            <pc:sldMk cId="64893509" sldId="258"/>
            <ac:picMk id="2" creationId="{32C4C1BD-47FA-435B-A792-938301E746E1}"/>
          </ac:picMkLst>
        </pc:picChg>
        <pc:picChg chg="del">
          <ac:chgData name="Mazedur Rahman" userId="7b059247751de5b1" providerId="LiveId" clId="{8218AF6B-4B75-41E1-995C-6F7012EAB26D}" dt="2018-07-04T15:28:38.924" v="88" actId="478"/>
          <ac:picMkLst>
            <pc:docMk/>
            <pc:sldMk cId="64893509" sldId="258"/>
            <ac:picMk id="3" creationId="{D395DF6B-F2E2-48FA-A822-F94BAA83F5DA}"/>
          </ac:picMkLst>
        </pc:picChg>
        <pc:picChg chg="del">
          <ac:chgData name="Mazedur Rahman" userId="7b059247751de5b1" providerId="LiveId" clId="{8218AF6B-4B75-41E1-995C-6F7012EAB26D}" dt="2018-07-04T15:28:49.033" v="95" actId="478"/>
          <ac:picMkLst>
            <pc:docMk/>
            <pc:sldMk cId="64893509" sldId="258"/>
            <ac:picMk id="5" creationId="{AFD2039E-01FF-48A9-B593-7E3541DEE6ED}"/>
          </ac:picMkLst>
        </pc:picChg>
        <pc:picChg chg="del">
          <ac:chgData name="Mazedur Rahman" userId="7b059247751de5b1" providerId="LiveId" clId="{8218AF6B-4B75-41E1-995C-6F7012EAB26D}" dt="2018-07-04T15:28:38.420" v="87" actId="478"/>
          <ac:picMkLst>
            <pc:docMk/>
            <pc:sldMk cId="64893509" sldId="258"/>
            <ac:picMk id="46" creationId="{01181CED-9307-49AD-9E91-AF5A8868879A}"/>
          </ac:picMkLst>
        </pc:picChg>
      </pc:sldChg>
      <pc:sldChg chg="addSp delSp modSp add">
        <pc:chgData name="Mazedur Rahman" userId="7b059247751de5b1" providerId="LiveId" clId="{8218AF6B-4B75-41E1-995C-6F7012EAB26D}" dt="2018-07-04T16:48:02.891" v="157" actId="20577"/>
        <pc:sldMkLst>
          <pc:docMk/>
          <pc:sldMk cId="1187288375" sldId="275"/>
        </pc:sldMkLst>
        <pc:spChg chg="mod">
          <ac:chgData name="Mazedur Rahman" userId="7b059247751de5b1" providerId="LiveId" clId="{8218AF6B-4B75-41E1-995C-6F7012EAB26D}" dt="2018-07-04T16:48:02.891" v="157" actId="20577"/>
          <ac:spMkLst>
            <pc:docMk/>
            <pc:sldMk cId="1187288375" sldId="275"/>
            <ac:spMk id="6" creationId="{473554E4-E790-4C56-AB89-DC6667D1792B}"/>
          </ac:spMkLst>
        </pc:spChg>
        <pc:spChg chg="mod">
          <ac:chgData name="Mazedur Rahman" userId="7b059247751de5b1" providerId="LiveId" clId="{8218AF6B-4B75-41E1-995C-6F7012EAB26D}" dt="2018-07-04T16:44:40.526" v="147" actId="20577"/>
          <ac:spMkLst>
            <pc:docMk/>
            <pc:sldMk cId="1187288375" sldId="275"/>
            <ac:spMk id="22" creationId="{E5C30F60-7AED-4996-BD27-283AC5583059}"/>
          </ac:spMkLst>
        </pc:spChg>
        <pc:picChg chg="del">
          <ac:chgData name="Mazedur Rahman" userId="7b059247751de5b1" providerId="LiveId" clId="{8218AF6B-4B75-41E1-995C-6F7012EAB26D}" dt="2018-07-04T16:42:24.764" v="130" actId="478"/>
          <ac:picMkLst>
            <pc:docMk/>
            <pc:sldMk cId="1187288375" sldId="275"/>
            <ac:picMk id="2" creationId="{32C4C1BD-47FA-435B-A792-938301E746E1}"/>
          </ac:picMkLst>
        </pc:picChg>
        <pc:picChg chg="add mod">
          <ac:chgData name="Mazedur Rahman" userId="7b059247751de5b1" providerId="LiveId" clId="{8218AF6B-4B75-41E1-995C-6F7012EAB26D}" dt="2018-07-04T16:42:32.281" v="132" actId="1076"/>
          <ac:picMkLst>
            <pc:docMk/>
            <pc:sldMk cId="1187288375" sldId="275"/>
            <ac:picMk id="1026" creationId="{46F9E096-B885-4033-AE7D-9E850FD1EB60}"/>
          </ac:picMkLst>
        </pc:picChg>
      </pc:sldChg>
      <pc:sldChg chg="addSp delSp modSp add">
        <pc:chgData name="Mazedur Rahman" userId="7b059247751de5b1" providerId="LiveId" clId="{8218AF6B-4B75-41E1-995C-6F7012EAB26D}" dt="2018-07-04T16:51:19.372" v="211" actId="20577"/>
        <pc:sldMkLst>
          <pc:docMk/>
          <pc:sldMk cId="1135274506" sldId="276"/>
        </pc:sldMkLst>
        <pc:spChg chg="mod">
          <ac:chgData name="Mazedur Rahman" userId="7b059247751de5b1" providerId="LiveId" clId="{8218AF6B-4B75-41E1-995C-6F7012EAB26D}" dt="2018-07-04T16:51:08.678" v="182" actId="20577"/>
          <ac:spMkLst>
            <pc:docMk/>
            <pc:sldMk cId="1135274506" sldId="276"/>
            <ac:spMk id="6" creationId="{473554E4-E790-4C56-AB89-DC6667D1792B}"/>
          </ac:spMkLst>
        </pc:spChg>
        <pc:spChg chg="mod">
          <ac:chgData name="Mazedur Rahman" userId="7b059247751de5b1" providerId="LiveId" clId="{8218AF6B-4B75-41E1-995C-6F7012EAB26D}" dt="2018-07-04T16:51:19.372" v="211" actId="20577"/>
          <ac:spMkLst>
            <pc:docMk/>
            <pc:sldMk cId="1135274506" sldId="276"/>
            <ac:spMk id="22" creationId="{E5C30F60-7AED-4996-BD27-283AC5583059}"/>
          </ac:spMkLst>
        </pc:spChg>
        <pc:picChg chg="del">
          <ac:chgData name="Mazedur Rahman" userId="7b059247751de5b1" providerId="LiveId" clId="{8218AF6B-4B75-41E1-995C-6F7012EAB26D}" dt="2018-07-04T16:48:16.884" v="160" actId="478"/>
          <ac:picMkLst>
            <pc:docMk/>
            <pc:sldMk cId="1135274506" sldId="276"/>
            <ac:picMk id="1026" creationId="{46F9E096-B885-4033-AE7D-9E850FD1EB60}"/>
          </ac:picMkLst>
        </pc:picChg>
        <pc:picChg chg="add mod modCrop">
          <ac:chgData name="Mazedur Rahman" userId="7b059247751de5b1" providerId="LiveId" clId="{8218AF6B-4B75-41E1-995C-6F7012EAB26D}" dt="2018-07-04T16:48:42.309" v="167" actId="1076"/>
          <ac:picMkLst>
            <pc:docMk/>
            <pc:sldMk cId="1135274506" sldId="276"/>
            <ac:picMk id="2050" creationId="{A19300F2-6F9F-471E-A99F-36FD7978153F}"/>
          </ac:picMkLst>
        </pc:picChg>
      </pc:sldChg>
      <pc:sldChg chg="addSp delSp modSp add">
        <pc:chgData name="Mazedur Rahman" userId="7b059247751de5b1" providerId="LiveId" clId="{8218AF6B-4B75-41E1-995C-6F7012EAB26D}" dt="2018-07-04T16:56:31.432" v="227" actId="20577"/>
        <pc:sldMkLst>
          <pc:docMk/>
          <pc:sldMk cId="135990463" sldId="277"/>
        </pc:sldMkLst>
        <pc:spChg chg="mod">
          <ac:chgData name="Mazedur Rahman" userId="7b059247751de5b1" providerId="LiveId" clId="{8218AF6B-4B75-41E1-995C-6F7012EAB26D}" dt="2018-07-04T16:56:31.432" v="227" actId="20577"/>
          <ac:spMkLst>
            <pc:docMk/>
            <pc:sldMk cId="135990463" sldId="277"/>
            <ac:spMk id="6" creationId="{473554E4-E790-4C56-AB89-DC6667D1792B}"/>
          </ac:spMkLst>
        </pc:spChg>
        <pc:spChg chg="mod">
          <ac:chgData name="Mazedur Rahman" userId="7b059247751de5b1" providerId="LiveId" clId="{8218AF6B-4B75-41E1-995C-6F7012EAB26D}" dt="2018-07-04T16:54:57.750" v="220" actId="20577"/>
          <ac:spMkLst>
            <pc:docMk/>
            <pc:sldMk cId="135990463" sldId="277"/>
            <ac:spMk id="22" creationId="{E5C30F60-7AED-4996-BD27-283AC5583059}"/>
          </ac:spMkLst>
        </pc:spChg>
        <pc:picChg chg="del">
          <ac:chgData name="Mazedur Rahman" userId="7b059247751de5b1" providerId="LiveId" clId="{8218AF6B-4B75-41E1-995C-6F7012EAB26D}" dt="2018-07-04T16:53:41.233" v="213" actId="478"/>
          <ac:picMkLst>
            <pc:docMk/>
            <pc:sldMk cId="135990463" sldId="277"/>
            <ac:picMk id="2050" creationId="{A19300F2-6F9F-471E-A99F-36FD7978153F}"/>
          </ac:picMkLst>
        </pc:picChg>
        <pc:picChg chg="add mod">
          <ac:chgData name="Mazedur Rahman" userId="7b059247751de5b1" providerId="LiveId" clId="{8218AF6B-4B75-41E1-995C-6F7012EAB26D}" dt="2018-07-04T16:53:47.681" v="216" actId="1076"/>
          <ac:picMkLst>
            <pc:docMk/>
            <pc:sldMk cId="135990463" sldId="277"/>
            <ac:picMk id="3074" creationId="{B6CE4CE7-E248-4443-A495-C2C039182625}"/>
          </ac:picMkLst>
        </pc:picChg>
      </pc:sldChg>
      <pc:sldChg chg="addSp delSp modSp add">
        <pc:chgData name="Mazedur Rahman" userId="7b059247751de5b1" providerId="LiveId" clId="{8218AF6B-4B75-41E1-995C-6F7012EAB26D}" dt="2018-07-05T15:06:47.894" v="281" actId="20577"/>
        <pc:sldMkLst>
          <pc:docMk/>
          <pc:sldMk cId="3261067447" sldId="278"/>
        </pc:sldMkLst>
        <pc:spChg chg="add del">
          <ac:chgData name="Mazedur Rahman" userId="7b059247751de5b1" providerId="LiveId" clId="{8218AF6B-4B75-41E1-995C-6F7012EAB26D}" dt="2018-07-04T17:11:52.500" v="242" actId="478"/>
          <ac:spMkLst>
            <pc:docMk/>
            <pc:sldMk cId="3261067447" sldId="278"/>
            <ac:spMk id="2" creationId="{0898395E-A710-4AF0-8DDF-D1A966215D43}"/>
          </ac:spMkLst>
        </pc:spChg>
        <pc:spChg chg="add del">
          <ac:chgData name="Mazedur Rahman" userId="7b059247751de5b1" providerId="LiveId" clId="{8218AF6B-4B75-41E1-995C-6F7012EAB26D}" dt="2018-07-04T17:13:50.933" v="244" actId="478"/>
          <ac:spMkLst>
            <pc:docMk/>
            <pc:sldMk cId="3261067447" sldId="278"/>
            <ac:spMk id="3" creationId="{290EA47B-45AC-441B-83E3-C4199120510F}"/>
          </ac:spMkLst>
        </pc:spChg>
        <pc:spChg chg="add del">
          <ac:chgData name="Mazedur Rahman" userId="7b059247751de5b1" providerId="LiveId" clId="{8218AF6B-4B75-41E1-995C-6F7012EAB26D}" dt="2018-07-04T17:13:55.209" v="246" actId="478"/>
          <ac:spMkLst>
            <pc:docMk/>
            <pc:sldMk cId="3261067447" sldId="278"/>
            <ac:spMk id="4" creationId="{69A32798-B0FA-403A-B723-324110EA3DF9}"/>
          </ac:spMkLst>
        </pc:spChg>
        <pc:spChg chg="mod">
          <ac:chgData name="Mazedur Rahman" userId="7b059247751de5b1" providerId="LiveId" clId="{8218AF6B-4B75-41E1-995C-6F7012EAB26D}" dt="2018-07-05T06:38:28.292" v="263" actId="20577"/>
          <ac:spMkLst>
            <pc:docMk/>
            <pc:sldMk cId="3261067447" sldId="278"/>
            <ac:spMk id="6" creationId="{473554E4-E790-4C56-AB89-DC6667D1792B}"/>
          </ac:spMkLst>
        </pc:spChg>
        <pc:spChg chg="mod">
          <ac:chgData name="Mazedur Rahman" userId="7b059247751de5b1" providerId="LiveId" clId="{8218AF6B-4B75-41E1-995C-6F7012EAB26D}" dt="2018-07-05T15:06:47.894" v="281" actId="20577"/>
          <ac:spMkLst>
            <pc:docMk/>
            <pc:sldMk cId="3261067447" sldId="278"/>
            <ac:spMk id="22" creationId="{E5C30F60-7AED-4996-BD27-283AC5583059}"/>
          </ac:spMkLst>
        </pc:spChg>
        <pc:picChg chg="del">
          <ac:chgData name="Mazedur Rahman" userId="7b059247751de5b1" providerId="LiveId" clId="{8218AF6B-4B75-41E1-995C-6F7012EAB26D}" dt="2018-07-04T17:09:46.301" v="229" actId="478"/>
          <ac:picMkLst>
            <pc:docMk/>
            <pc:sldMk cId="3261067447" sldId="278"/>
            <ac:picMk id="3074" creationId="{B6CE4CE7-E248-4443-A495-C2C039182625}"/>
          </ac:picMkLst>
        </pc:picChg>
        <pc:picChg chg="add mod modCrop">
          <ac:chgData name="Mazedur Rahman" userId="7b059247751de5b1" providerId="LiveId" clId="{8218AF6B-4B75-41E1-995C-6F7012EAB26D}" dt="2018-07-04T17:14:23.321" v="250" actId="1076"/>
          <ac:picMkLst>
            <pc:docMk/>
            <pc:sldMk cId="3261067447" sldId="278"/>
            <ac:picMk id="4098" creationId="{B46AD276-F4F8-420C-91C1-D42EE83BE7F6}"/>
          </ac:picMkLst>
        </pc:picChg>
        <pc:picChg chg="add mod">
          <ac:chgData name="Mazedur Rahman" userId="7b059247751de5b1" providerId="LiveId" clId="{8218AF6B-4B75-41E1-995C-6F7012EAB26D}" dt="2018-07-04T17:14:26.711" v="251" actId="1076"/>
          <ac:picMkLst>
            <pc:docMk/>
            <pc:sldMk cId="3261067447" sldId="278"/>
            <ac:picMk id="4100" creationId="{86E1000D-7E0B-4104-9D0D-F68902FEF059}"/>
          </ac:picMkLst>
        </pc:picChg>
        <pc:picChg chg="add mod">
          <ac:chgData name="Mazedur Rahman" userId="7b059247751de5b1" providerId="LiveId" clId="{8218AF6B-4B75-41E1-995C-6F7012EAB26D}" dt="2018-07-04T17:14:34.359" v="253" actId="1076"/>
          <ac:picMkLst>
            <pc:docMk/>
            <pc:sldMk cId="3261067447" sldId="278"/>
            <ac:picMk id="4108" creationId="{6082383C-D0B0-4946-8CCF-515403ABF27E}"/>
          </ac:picMkLst>
        </pc:picChg>
        <pc:picChg chg="add mod">
          <ac:chgData name="Mazedur Rahman" userId="7b059247751de5b1" providerId="LiveId" clId="{8218AF6B-4B75-41E1-995C-6F7012EAB26D}" dt="2018-07-04T17:14:48.408" v="255" actId="1076"/>
          <ac:picMkLst>
            <pc:docMk/>
            <pc:sldMk cId="3261067447" sldId="278"/>
            <ac:picMk id="4110" creationId="{594737CC-B13A-45D3-8E24-792C8112962A}"/>
          </ac:picMkLst>
        </pc:picChg>
      </pc:sldChg>
      <pc:sldChg chg="addSp delSp modSp add">
        <pc:chgData name="Mazedur Rahman" userId="7b059247751de5b1" providerId="LiveId" clId="{8218AF6B-4B75-41E1-995C-6F7012EAB26D}" dt="2018-07-08T15:47:55.571" v="338" actId="20577"/>
        <pc:sldMkLst>
          <pc:docMk/>
          <pc:sldMk cId="40913869" sldId="279"/>
        </pc:sldMkLst>
        <pc:spChg chg="mod">
          <ac:chgData name="Mazedur Rahman" userId="7b059247751de5b1" providerId="LiveId" clId="{8218AF6B-4B75-41E1-995C-6F7012EAB26D}" dt="2018-07-05T15:07:55.667" v="295" actId="20577"/>
          <ac:spMkLst>
            <pc:docMk/>
            <pc:sldMk cId="40913869" sldId="279"/>
            <ac:spMk id="6" creationId="{473554E4-E790-4C56-AB89-DC6667D1792B}"/>
          </ac:spMkLst>
        </pc:spChg>
        <pc:spChg chg="mod">
          <ac:chgData name="Mazedur Rahman" userId="7b059247751de5b1" providerId="LiveId" clId="{8218AF6B-4B75-41E1-995C-6F7012EAB26D}" dt="2018-07-08T15:47:55.571" v="338" actId="20577"/>
          <ac:spMkLst>
            <pc:docMk/>
            <pc:sldMk cId="40913869" sldId="279"/>
            <ac:spMk id="22" creationId="{E5C30F60-7AED-4996-BD27-283AC5583059}"/>
          </ac:spMkLst>
        </pc:spChg>
        <pc:picChg chg="add mod">
          <ac:chgData name="Mazedur Rahman" userId="7b059247751de5b1" providerId="LiveId" clId="{8218AF6B-4B75-41E1-995C-6F7012EAB26D}" dt="2018-07-08T15:47:33.238" v="330" actId="1076"/>
          <ac:picMkLst>
            <pc:docMk/>
            <pc:sldMk cId="40913869" sldId="279"/>
            <ac:picMk id="8" creationId="{A90ADA73-096E-49B2-91CE-55D0CE844613}"/>
          </ac:picMkLst>
        </pc:picChg>
        <pc:picChg chg="add mod">
          <ac:chgData name="Mazedur Rahman" userId="7b059247751de5b1" providerId="LiveId" clId="{8218AF6B-4B75-41E1-995C-6F7012EAB26D}" dt="2018-07-05T15:09:07.525" v="302" actId="1076"/>
          <ac:picMkLst>
            <pc:docMk/>
            <pc:sldMk cId="40913869" sldId="279"/>
            <ac:picMk id="1026" creationId="{AB121FB0-5784-41F4-81F4-689FD6373CDF}"/>
          </ac:picMkLst>
        </pc:picChg>
        <pc:picChg chg="add mod">
          <ac:chgData name="Mazedur Rahman" userId="7b059247751de5b1" providerId="LiveId" clId="{8218AF6B-4B75-41E1-995C-6F7012EAB26D}" dt="2018-07-05T15:11:41.578" v="310" actId="1076"/>
          <ac:picMkLst>
            <pc:docMk/>
            <pc:sldMk cId="40913869" sldId="279"/>
            <ac:picMk id="1028" creationId="{71AF6C2D-EF7B-4AA0-A445-9140F583BE66}"/>
          </ac:picMkLst>
        </pc:picChg>
        <pc:picChg chg="add mod modCrop">
          <ac:chgData name="Mazedur Rahman" userId="7b059247751de5b1" providerId="LiveId" clId="{8218AF6B-4B75-41E1-995C-6F7012EAB26D}" dt="2018-07-05T15:16:29.024" v="324" actId="1076"/>
          <ac:picMkLst>
            <pc:docMk/>
            <pc:sldMk cId="40913869" sldId="279"/>
            <ac:picMk id="1030" creationId="{4D00CC0E-44B9-4B04-AFDF-F8C4D8F191E2}"/>
          </ac:picMkLst>
        </pc:picChg>
        <pc:picChg chg="del">
          <ac:chgData name="Mazedur Rahman" userId="7b059247751de5b1" providerId="LiveId" clId="{8218AF6B-4B75-41E1-995C-6F7012EAB26D}" dt="2018-07-05T15:08:57.001" v="297" actId="478"/>
          <ac:picMkLst>
            <pc:docMk/>
            <pc:sldMk cId="40913869" sldId="279"/>
            <ac:picMk id="4098" creationId="{B46AD276-F4F8-420C-91C1-D42EE83BE7F6}"/>
          </ac:picMkLst>
        </pc:picChg>
        <pc:picChg chg="del">
          <ac:chgData name="Mazedur Rahman" userId="7b059247751de5b1" providerId="LiveId" clId="{8218AF6B-4B75-41E1-995C-6F7012EAB26D}" dt="2018-07-05T15:08:56.529" v="296" actId="478"/>
          <ac:picMkLst>
            <pc:docMk/>
            <pc:sldMk cId="40913869" sldId="279"/>
            <ac:picMk id="4100" creationId="{86E1000D-7E0B-4104-9D0D-F68902FEF059}"/>
          </ac:picMkLst>
        </pc:picChg>
        <pc:picChg chg="del">
          <ac:chgData name="Mazedur Rahman" userId="7b059247751de5b1" providerId="LiveId" clId="{8218AF6B-4B75-41E1-995C-6F7012EAB26D}" dt="2018-07-05T15:08:57.582" v="298" actId="478"/>
          <ac:picMkLst>
            <pc:docMk/>
            <pc:sldMk cId="40913869" sldId="279"/>
            <ac:picMk id="4108" creationId="{6082383C-D0B0-4946-8CCF-515403ABF27E}"/>
          </ac:picMkLst>
        </pc:picChg>
        <pc:picChg chg="del">
          <ac:chgData name="Mazedur Rahman" userId="7b059247751de5b1" providerId="LiveId" clId="{8218AF6B-4B75-41E1-995C-6F7012EAB26D}" dt="2018-07-05T15:08:58.080" v="299" actId="478"/>
          <ac:picMkLst>
            <pc:docMk/>
            <pc:sldMk cId="40913869" sldId="279"/>
            <ac:picMk id="4110" creationId="{594737CC-B13A-45D3-8E24-792C8112962A}"/>
          </ac:picMkLst>
        </pc:picChg>
      </pc:sldChg>
      <pc:sldChg chg="addSp delSp modSp add">
        <pc:chgData name="Mazedur Rahman" userId="7b059247751de5b1" providerId="LiveId" clId="{8218AF6B-4B75-41E1-995C-6F7012EAB26D}" dt="2018-07-08T16:38:17.371" v="442" actId="20577"/>
        <pc:sldMkLst>
          <pc:docMk/>
          <pc:sldMk cId="103757301" sldId="280"/>
        </pc:sldMkLst>
        <pc:spChg chg="mod">
          <ac:chgData name="Mazedur Rahman" userId="7b059247751de5b1" providerId="LiveId" clId="{8218AF6B-4B75-41E1-995C-6F7012EAB26D}" dt="2018-07-08T15:59:35.431" v="344" actId="20577"/>
          <ac:spMkLst>
            <pc:docMk/>
            <pc:sldMk cId="103757301" sldId="280"/>
            <ac:spMk id="6" creationId="{473554E4-E790-4C56-AB89-DC6667D1792B}"/>
          </ac:spMkLst>
        </pc:spChg>
        <pc:spChg chg="mod">
          <ac:chgData name="Mazedur Rahman" userId="7b059247751de5b1" providerId="LiveId" clId="{8218AF6B-4B75-41E1-995C-6F7012EAB26D}" dt="2018-07-08T16:38:17.371" v="442" actId="20577"/>
          <ac:spMkLst>
            <pc:docMk/>
            <pc:sldMk cId="103757301" sldId="280"/>
            <ac:spMk id="22" creationId="{E5C30F60-7AED-4996-BD27-283AC5583059}"/>
          </ac:spMkLst>
        </pc:spChg>
        <pc:picChg chg="add mod modCrop">
          <ac:chgData name="Mazedur Rahman" userId="7b059247751de5b1" providerId="LiveId" clId="{8218AF6B-4B75-41E1-995C-6F7012EAB26D}" dt="2018-07-08T16:03:30.731" v="360" actId="1076"/>
          <ac:picMkLst>
            <pc:docMk/>
            <pc:sldMk cId="103757301" sldId="280"/>
            <ac:picMk id="2" creationId="{772EF604-24AE-4A5B-AE6A-63B666902AA7}"/>
          </ac:picMkLst>
        </pc:picChg>
        <pc:picChg chg="add del">
          <ac:chgData name="Mazedur Rahman" userId="7b059247751de5b1" providerId="LiveId" clId="{8218AF6B-4B75-41E1-995C-6F7012EAB26D}" dt="2018-07-08T16:37:11.895" v="430"/>
          <ac:picMkLst>
            <pc:docMk/>
            <pc:sldMk cId="103757301" sldId="280"/>
            <ac:picMk id="3" creationId="{82C8F8F2-CC1F-43DA-AC59-A076B4C92898}"/>
          </ac:picMkLst>
        </pc:picChg>
        <pc:picChg chg="del">
          <ac:chgData name="Mazedur Rahman" userId="7b059247751de5b1" providerId="LiveId" clId="{8218AF6B-4B75-41E1-995C-6F7012EAB26D}" dt="2018-07-08T16:01:28.730" v="348" actId="478"/>
          <ac:picMkLst>
            <pc:docMk/>
            <pc:sldMk cId="103757301" sldId="280"/>
            <ac:picMk id="8" creationId="{A90ADA73-096E-49B2-91CE-55D0CE844613}"/>
          </ac:picMkLst>
        </pc:picChg>
        <pc:picChg chg="del">
          <ac:chgData name="Mazedur Rahman" userId="7b059247751de5b1" providerId="LiveId" clId="{8218AF6B-4B75-41E1-995C-6F7012EAB26D}" dt="2018-07-08T16:01:26.816" v="346" actId="478"/>
          <ac:picMkLst>
            <pc:docMk/>
            <pc:sldMk cId="103757301" sldId="280"/>
            <ac:picMk id="1026" creationId="{AB121FB0-5784-41F4-81F4-689FD6373CDF}"/>
          </ac:picMkLst>
        </pc:picChg>
        <pc:picChg chg="del">
          <ac:chgData name="Mazedur Rahman" userId="7b059247751de5b1" providerId="LiveId" clId="{8218AF6B-4B75-41E1-995C-6F7012EAB26D}" dt="2018-07-08T16:01:26.426" v="345" actId="478"/>
          <ac:picMkLst>
            <pc:docMk/>
            <pc:sldMk cId="103757301" sldId="280"/>
            <ac:picMk id="1028" creationId="{71AF6C2D-EF7B-4AA0-A445-9140F583BE66}"/>
          </ac:picMkLst>
        </pc:picChg>
        <pc:picChg chg="del">
          <ac:chgData name="Mazedur Rahman" userId="7b059247751de5b1" providerId="LiveId" clId="{8218AF6B-4B75-41E1-995C-6F7012EAB26D}" dt="2018-07-08T16:01:27.353" v="347" actId="478"/>
          <ac:picMkLst>
            <pc:docMk/>
            <pc:sldMk cId="103757301" sldId="280"/>
            <ac:picMk id="1030" creationId="{4D00CC0E-44B9-4B04-AFDF-F8C4D8F191E2}"/>
          </ac:picMkLst>
        </pc:picChg>
        <pc:picChg chg="add mod modCrop">
          <ac:chgData name="Mazedur Rahman" userId="7b059247751de5b1" providerId="LiveId" clId="{8218AF6B-4B75-41E1-995C-6F7012EAB26D}" dt="2018-07-08T16:37:28.881" v="435" actId="1076"/>
          <ac:picMkLst>
            <pc:docMk/>
            <pc:sldMk cId="103757301" sldId="280"/>
            <ac:picMk id="2050" creationId="{E91EB6E6-FAD7-4B94-9810-A56F1BFD889D}"/>
          </ac:picMkLst>
        </pc:picChg>
      </pc:sldChg>
      <pc:sldChg chg="addSp delSp modSp add">
        <pc:chgData name="Mazedur Rahman" userId="7b059247751de5b1" providerId="LiveId" clId="{8218AF6B-4B75-41E1-995C-6F7012EAB26D}" dt="2018-07-08T16:16:09.265" v="426"/>
        <pc:sldMkLst>
          <pc:docMk/>
          <pc:sldMk cId="3132882502" sldId="281"/>
        </pc:sldMkLst>
        <pc:spChg chg="mod">
          <ac:chgData name="Mazedur Rahman" userId="7b059247751de5b1" providerId="LiveId" clId="{8218AF6B-4B75-41E1-995C-6F7012EAB26D}" dt="2018-07-08T16:16:09.265" v="426"/>
          <ac:spMkLst>
            <pc:docMk/>
            <pc:sldMk cId="3132882502" sldId="281"/>
            <ac:spMk id="22" creationId="{E5C30F60-7AED-4996-BD27-283AC5583059}"/>
          </ac:spMkLst>
        </pc:spChg>
        <pc:picChg chg="add mod">
          <ac:chgData name="Mazedur Rahman" userId="7b059247751de5b1" providerId="LiveId" clId="{8218AF6B-4B75-41E1-995C-6F7012EAB26D}" dt="2018-07-08T16:15:44.465" v="420" actId="1076"/>
          <ac:picMkLst>
            <pc:docMk/>
            <pc:sldMk cId="3132882502" sldId="281"/>
            <ac:picMk id="2" creationId="{992ABB51-EDE9-4DD2-82F5-6899CF7461B5}"/>
          </ac:picMkLst>
        </pc:picChg>
        <pc:picChg chg="add mod">
          <ac:chgData name="Mazedur Rahman" userId="7b059247751de5b1" providerId="LiveId" clId="{8218AF6B-4B75-41E1-995C-6F7012EAB26D}" dt="2018-07-08T16:05:26.007" v="372" actId="14100"/>
          <ac:picMkLst>
            <pc:docMk/>
            <pc:sldMk cId="3132882502" sldId="281"/>
            <ac:picMk id="3" creationId="{D13ABDE0-F93C-4350-960B-BB6EF0706B2B}"/>
          </ac:picMkLst>
        </pc:picChg>
        <pc:picChg chg="add mod">
          <ac:chgData name="Mazedur Rahman" userId="7b059247751de5b1" providerId="LiveId" clId="{8218AF6B-4B75-41E1-995C-6F7012EAB26D}" dt="2018-07-08T16:15:49.473" v="423" actId="14100"/>
          <ac:picMkLst>
            <pc:docMk/>
            <pc:sldMk cId="3132882502" sldId="281"/>
            <ac:picMk id="4" creationId="{274A1FF4-E470-42BE-97C6-2CBAE22D1F94}"/>
          </ac:picMkLst>
        </pc:picChg>
        <pc:picChg chg="del">
          <ac:chgData name="Mazedur Rahman" userId="7b059247751de5b1" providerId="LiveId" clId="{8218AF6B-4B75-41E1-995C-6F7012EAB26D}" dt="2018-07-08T16:04:04.461" v="364" actId="478"/>
          <ac:picMkLst>
            <pc:docMk/>
            <pc:sldMk cId="3132882502" sldId="281"/>
            <ac:picMk id="8" creationId="{A90ADA73-096E-49B2-91CE-55D0CE844613}"/>
          </ac:picMkLst>
        </pc:picChg>
        <pc:picChg chg="del">
          <ac:chgData name="Mazedur Rahman" userId="7b059247751de5b1" providerId="LiveId" clId="{8218AF6B-4B75-41E1-995C-6F7012EAB26D}" dt="2018-07-08T16:04:04.861" v="365" actId="478"/>
          <ac:picMkLst>
            <pc:docMk/>
            <pc:sldMk cId="3132882502" sldId="281"/>
            <ac:picMk id="1026" creationId="{AB121FB0-5784-41F4-81F4-689FD6373CDF}"/>
          </ac:picMkLst>
        </pc:picChg>
        <pc:picChg chg="del">
          <ac:chgData name="Mazedur Rahman" userId="7b059247751de5b1" providerId="LiveId" clId="{8218AF6B-4B75-41E1-995C-6F7012EAB26D}" dt="2018-07-08T16:04:03.397" v="362" actId="478"/>
          <ac:picMkLst>
            <pc:docMk/>
            <pc:sldMk cId="3132882502" sldId="281"/>
            <ac:picMk id="1028" creationId="{71AF6C2D-EF7B-4AA0-A445-9140F583BE66}"/>
          </ac:picMkLst>
        </pc:picChg>
        <pc:picChg chg="del">
          <ac:chgData name="Mazedur Rahman" userId="7b059247751de5b1" providerId="LiveId" clId="{8218AF6B-4B75-41E1-995C-6F7012EAB26D}" dt="2018-07-08T16:04:03.823" v="363" actId="478"/>
          <ac:picMkLst>
            <pc:docMk/>
            <pc:sldMk cId="3132882502" sldId="281"/>
            <ac:picMk id="1030" creationId="{4D00CC0E-44B9-4B04-AFDF-F8C4D8F191E2}"/>
          </ac:picMkLst>
        </pc:picChg>
      </pc:sldChg>
      <pc:sldMasterChg chg="modSldLayout">
        <pc:chgData name="Mazedur Rahman" userId="7b059247751de5b1" providerId="LiveId" clId="{8218AF6B-4B75-41E1-995C-6F7012EAB26D}" dt="2018-07-04T15:27:45.416" v="86" actId="14100"/>
        <pc:sldMasterMkLst>
          <pc:docMk/>
          <pc:sldMasterMk cId="552390976" sldId="2147483648"/>
        </pc:sldMasterMkLst>
        <pc:sldLayoutChg chg="addSp delSp modSp">
          <pc:chgData name="Mazedur Rahman" userId="7b059247751de5b1" providerId="LiveId" clId="{8218AF6B-4B75-41E1-995C-6F7012EAB26D}" dt="2018-07-04T15:27:45.416" v="86" actId="14100"/>
          <pc:sldLayoutMkLst>
            <pc:docMk/>
            <pc:sldMasterMk cId="552390976" sldId="2147483648"/>
            <pc:sldLayoutMk cId="2281476353" sldId="2147483661"/>
          </pc:sldLayoutMkLst>
          <pc:picChg chg="del">
            <ac:chgData name="Mazedur Rahman" userId="7b059247751de5b1" providerId="LiveId" clId="{8218AF6B-4B75-41E1-995C-6F7012EAB26D}" dt="2018-07-04T15:27:35.792" v="83" actId="478"/>
            <ac:picMkLst>
              <pc:docMk/>
              <pc:sldMasterMk cId="552390976" sldId="2147483648"/>
              <pc:sldLayoutMk cId="2281476353" sldId="2147483661"/>
              <ac:picMk id="5" creationId="{A70E631A-D411-4C33-982E-462E0BF95495}"/>
            </ac:picMkLst>
          </pc:picChg>
          <pc:picChg chg="add mod">
            <ac:chgData name="Mazedur Rahman" userId="7b059247751de5b1" providerId="LiveId" clId="{8218AF6B-4B75-41E1-995C-6F7012EAB26D}" dt="2018-07-04T15:27:45.416" v="86" actId="14100"/>
            <ac:picMkLst>
              <pc:docMk/>
              <pc:sldMasterMk cId="552390976" sldId="2147483648"/>
              <pc:sldLayoutMk cId="2281476353" sldId="2147483661"/>
              <ac:picMk id="6" creationId="{B0907A37-1A16-4A4F-8F0E-A2E4F5B50598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B4BA9-8CB6-4273-999F-FA3685DAC5BC}" type="datetimeFigureOut">
              <a:rPr lang="en-US" smtClean="0"/>
              <a:t>22-Jul-18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6103D-5C05-4460-9C21-5D0B05232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45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8AEB1-0338-42E2-8F7A-3686BACCA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CF195-3209-4C2F-BB57-87C6FA28F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BB16-62AF-4121-9EDA-FDF9D7CA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4166-E266-4D7B-B6F1-F0067F219CA9}" type="datetimeFigureOut">
              <a:rPr lang="en-US" smtClean="0"/>
              <a:t>22-Jul-18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8AFF8-B2CF-4238-825C-0182B0D1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E5699-2586-493A-A075-26005B38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F9C8-BBA0-498E-B989-EA04EDB6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59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E98C-8AB1-41E4-BFA3-E0C60EE6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5F57B-326D-4074-B861-5C8E739B8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5A83D-A2D9-44D1-857A-7392EB174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4166-E266-4D7B-B6F1-F0067F219CA9}" type="datetimeFigureOut">
              <a:rPr lang="en-US" smtClean="0"/>
              <a:t>22-Jul-18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27CC9-BEAE-4DF9-BF01-99211015E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CCAA-AE5B-4417-B9EC-E54A0BCF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F9C8-BBA0-498E-B989-EA04EDB6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4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5F49A0-8385-472E-9183-C3BE46598B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13DCB5-CAFE-4080-9386-F985B66A8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C8EF5-6562-48CC-A7A6-8D66C13C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4166-E266-4D7B-B6F1-F0067F219CA9}" type="datetimeFigureOut">
              <a:rPr lang="en-US" smtClean="0"/>
              <a:t>22-Jul-18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CF521-DB88-40DB-80D0-373B0065F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8973E-E3B5-4529-8BB7-2B0DBCDB2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F9C8-BBA0-498E-B989-EA04EDB6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93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7203147"/>
      </p:ext>
    </p:extLst>
  </p:cSld>
  <p:clrMapOvr>
    <a:masterClrMapping/>
  </p:clrMapOvr>
  <p:transition spd="slow"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95B1FA2-9F9F-4849-96A1-12CEC84BFB83}"/>
              </a:ext>
            </a:extLst>
          </p:cNvPr>
          <p:cNvSpPr/>
          <p:nvPr userDrawn="1"/>
        </p:nvSpPr>
        <p:spPr>
          <a:xfrm>
            <a:off x="11513167" y="236538"/>
            <a:ext cx="479550" cy="479425"/>
          </a:xfrm>
          <a:prstGeom prst="ellipse">
            <a:avLst/>
          </a:prstGeom>
          <a:solidFill>
            <a:srgbClr val="26A18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anchor="ctr"/>
          <a:lstStyle/>
          <a:p>
            <a:pPr algn="ctr" defTabSz="9142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CE0A1CA-F799-4FDD-A1D0-E09831B4C0C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566405" y="303213"/>
            <a:ext cx="386573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2" rIns="91404" bIns="4570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9pPr>
          </a:lstStyle>
          <a:p>
            <a:pPr algn="ctr"/>
            <a:fld id="{0B89E5D2-F269-44D8-88B1-64551B90FFEC}" type="slidenum">
              <a:rPr lang="id-ID" altLang="en-US" sz="1400" b="1">
                <a:solidFill>
                  <a:schemeClr val="bg1"/>
                </a:solidFill>
                <a:latin typeface="Lato Regular" panose="020F0502020204030203" pitchFamily="34" charset="0"/>
              </a:rPr>
              <a:pPr algn="ctr"/>
              <a:t>‹#›</a:t>
            </a:fld>
            <a:endParaRPr lang="id-ID" altLang="en-US" sz="1400" dirty="0">
              <a:solidFill>
                <a:schemeClr val="bg1"/>
              </a:solidFill>
              <a:latin typeface="Lato Regular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D9387D-8A23-4ABA-90EF-E534F343BC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0" y="6009795"/>
            <a:ext cx="766669" cy="748145"/>
          </a:xfrm>
          <a:prstGeom prst="rect">
            <a:avLst/>
          </a:prstGeom>
        </p:spPr>
      </p:pic>
      <p:pic>
        <p:nvPicPr>
          <p:cNvPr id="6" name="Picture 4" descr="Related image">
            <a:extLst>
              <a:ext uri="{FF2B5EF4-FFF2-40B4-BE49-F238E27FC236}">
                <a16:creationId xmlns:a16="http://schemas.microsoft.com/office/drawing/2014/main" id="{B0907A37-1A16-4A4F-8F0E-A2E4F5B505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776" y="5911186"/>
            <a:ext cx="1683224" cy="9468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476353"/>
      </p:ext>
    </p:extLst>
  </p:cSld>
  <p:clrMapOvr>
    <a:masterClrMapping/>
  </p:clrMapOvr>
  <p:transition spd="slow"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005761"/>
      </p:ext>
    </p:extLst>
  </p:cSld>
  <p:clrMapOvr>
    <a:masterClrMapping/>
  </p:clrMapOvr>
  <p:transition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85793" y="2231115"/>
            <a:ext cx="3897850" cy="2207775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200" b="1">
                <a:ln>
                  <a:noFill/>
                </a:ln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603736" y="3652472"/>
            <a:ext cx="1245668" cy="1669582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200" b="1">
                <a:ln>
                  <a:noFill/>
                </a:ln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854628" y="4379910"/>
            <a:ext cx="538924" cy="93099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200" b="1">
                <a:ln>
                  <a:noFill/>
                </a:ln>
                <a:solidFill>
                  <a:schemeClr val="tx2"/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5676755"/>
      </p:ext>
    </p:extLst>
  </p:cSld>
  <p:clrMapOvr>
    <a:masterClrMapping/>
  </p:clrMapOvr>
  <p:transition advClick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f 3 - Mart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081078" y="2175463"/>
            <a:ext cx="3168479" cy="2374235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953596" y="2175463"/>
            <a:ext cx="3173430" cy="2374235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389065" y="2175463"/>
            <a:ext cx="3429974" cy="2374235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2659653"/>
      </p:ext>
    </p:extLst>
  </p:cSld>
  <p:clrMapOvr>
    <a:masterClrMapping/>
  </p:clrMapOvr>
  <p:transition advClick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f 3 - v2 - Mart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592079" y="1984916"/>
            <a:ext cx="3020622" cy="311119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7876981" y="1984916"/>
            <a:ext cx="3020622" cy="311119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273716" y="1984916"/>
            <a:ext cx="3020622" cy="311119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184355"/>
      </p:ext>
    </p:extLst>
  </p:cSld>
  <p:clrMapOvr>
    <a:masterClrMapping/>
  </p:clrMapOvr>
  <p:transition advClick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-Picture-Mart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635253"/>
      </p:ext>
    </p:extLst>
  </p:cSld>
  <p:clrMapOvr>
    <a:masterClrMapping/>
  </p:clrMapOvr>
  <p:transition advClick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263689-AE5A-43F5-98E4-1ECDCE4E1554}"/>
              </a:ext>
            </a:extLst>
          </p:cNvPr>
          <p:cNvSpPr/>
          <p:nvPr userDrawn="1"/>
        </p:nvSpPr>
        <p:spPr>
          <a:xfrm>
            <a:off x="5644239" y="289719"/>
            <a:ext cx="947984" cy="346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1306" cy="68580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8324090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94846-308D-4D9E-949D-C42B8BD9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CF418-CF0E-4095-8D19-F28494F6A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81FC3-0958-456A-B4F7-DED70FA3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4166-E266-4D7B-B6F1-F0067F219CA9}" type="datetimeFigureOut">
              <a:rPr lang="en-US" smtClean="0"/>
              <a:t>22-Jul-18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2A488-E093-4BDA-9E3E-B4F934BF7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B5D2D-716A-4EF6-A064-95528CDF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F9C8-BBA0-498E-B989-EA04EDB6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963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A3B41D-D73F-4AFE-967A-32605B7DCD12}"/>
              </a:ext>
            </a:extLst>
          </p:cNvPr>
          <p:cNvSpPr/>
          <p:nvPr userDrawn="1"/>
        </p:nvSpPr>
        <p:spPr>
          <a:xfrm>
            <a:off x="5644239" y="289719"/>
            <a:ext cx="947984" cy="346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090694" y="0"/>
            <a:ext cx="6101306" cy="68580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1113233"/>
      </p:ext>
    </p:extLst>
  </p:cSld>
  <p:clrMapOvr>
    <a:masterClrMapping/>
  </p:clrMapOvr>
  <p:transition advClick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09F921-129B-4112-B54F-5981F3991E73}"/>
              </a:ext>
            </a:extLst>
          </p:cNvPr>
          <p:cNvSpPr/>
          <p:nvPr userDrawn="1"/>
        </p:nvSpPr>
        <p:spPr>
          <a:xfrm>
            <a:off x="5644239" y="289719"/>
            <a:ext cx="947984" cy="346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090694" y="0"/>
            <a:ext cx="6101306" cy="68580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28848140"/>
      </p:ext>
    </p:extLst>
  </p:cSld>
  <p:clrMapOvr>
    <a:masterClrMapping/>
  </p:clrMapOvr>
  <p:transition advClick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B9E943-D5DA-44CD-A5CE-442215A96BA2}"/>
              </a:ext>
            </a:extLst>
          </p:cNvPr>
          <p:cNvSpPr/>
          <p:nvPr userDrawn="1"/>
        </p:nvSpPr>
        <p:spPr>
          <a:xfrm>
            <a:off x="5644239" y="289719"/>
            <a:ext cx="947984" cy="346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739370" y="2253475"/>
            <a:ext cx="3979006" cy="2518932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577545"/>
      </p:ext>
    </p:extLst>
  </p:cSld>
  <p:clrMapOvr>
    <a:masterClrMapping/>
  </p:clrMapOvr>
  <p:transition advClick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5878762" y="2264494"/>
            <a:ext cx="4398498" cy="2778175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008576" y="3139680"/>
            <a:ext cx="1129178" cy="2013044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4132384"/>
      </p:ext>
    </p:extLst>
  </p:cSld>
  <p:clrMapOvr>
    <a:masterClrMapping/>
  </p:clrMapOvr>
  <p:transition advClick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Martik-fe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954065" y="1493887"/>
            <a:ext cx="3169191" cy="3976372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5511775"/>
      </p:ext>
    </p:extLst>
  </p:cSld>
  <p:clrMapOvr>
    <a:masterClrMapping/>
  </p:clrMapOvr>
  <p:transition advClick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_Martik-fe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134560" y="2246692"/>
            <a:ext cx="1925013" cy="318568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981227"/>
      </p:ext>
    </p:extLst>
  </p:cSld>
  <p:clrMapOvr>
    <a:masterClrMapping/>
  </p:clrMapOvr>
  <p:transition advClick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337765" y="1858952"/>
            <a:ext cx="1910719" cy="3359554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8423082"/>
      </p:ext>
    </p:extLst>
  </p:cSld>
  <p:clrMapOvr>
    <a:masterClrMapping/>
  </p:clrMapOvr>
  <p:transition advClick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116895" y="1605362"/>
            <a:ext cx="5147345" cy="419327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7961419"/>
      </p:ext>
    </p:extLst>
  </p:cSld>
  <p:clrMapOvr>
    <a:masterClrMapping/>
  </p:clrMapOvr>
  <p:transition advClick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3434576"/>
            <a:ext cx="6128049" cy="3434576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6128049" y="0"/>
            <a:ext cx="6063951" cy="3434576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75243034"/>
      </p:ext>
    </p:extLst>
  </p:cSld>
  <p:clrMapOvr>
    <a:masterClrMapping/>
  </p:clrMapOvr>
  <p:transition advClick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970868" y="0"/>
            <a:ext cx="3781248" cy="68580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0" y="-5575"/>
            <a:ext cx="3770094" cy="3300984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0" y="3557239"/>
            <a:ext cx="3770094" cy="33007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8012897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326F-FD3B-4EC2-81FE-AAA2F4061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6B17A-EAB8-428E-8C50-98C1ACDF9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2B235-6EF0-4538-B5F9-617E3B763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4166-E266-4D7B-B6F1-F0067F219CA9}" type="datetimeFigureOut">
              <a:rPr lang="en-US" smtClean="0"/>
              <a:t>22-Jul-18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C9BD-A604-4AAB-8A3A-B257550C9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224A-D131-47B0-B449-2B33F7A7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F9C8-BBA0-498E-B989-EA04EDB6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612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6123614" y="1795346"/>
            <a:ext cx="4695886" cy="4361522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9931967"/>
      </p:ext>
    </p:extLst>
  </p:cSld>
  <p:clrMapOvr>
    <a:masterClrMapping/>
  </p:clrMapOvr>
  <p:transition advClick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874352" y="0"/>
            <a:ext cx="7317648" cy="68580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6994356"/>
      </p:ext>
    </p:extLst>
  </p:cSld>
  <p:clrMapOvr>
    <a:masterClrMapping/>
  </p:clrMapOvr>
  <p:transition advClick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439884" y="0"/>
            <a:ext cx="3781248" cy="68580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421906" y="3557016"/>
            <a:ext cx="3770094" cy="3300984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421906" y="-5575"/>
            <a:ext cx="3770094" cy="33007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1361995"/>
      </p:ext>
    </p:extLst>
  </p:cSld>
  <p:clrMapOvr>
    <a:masterClrMapping/>
  </p:clrMapOvr>
  <p:transition advClick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027201" y="1702423"/>
            <a:ext cx="8264923" cy="2635402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9335480" y="4497657"/>
            <a:ext cx="1956644" cy="1540764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7232704" y="4497657"/>
            <a:ext cx="1939033" cy="1540764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5119341" y="4497657"/>
            <a:ext cx="1939033" cy="1540764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3016565" y="4497657"/>
            <a:ext cx="1939033" cy="1540764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924425" y="1702423"/>
            <a:ext cx="1939033" cy="1540764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924425" y="3414265"/>
            <a:ext cx="1939033" cy="2624156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8299977"/>
      </p:ext>
    </p:extLst>
  </p:cSld>
  <p:clrMapOvr>
    <a:masterClrMapping/>
  </p:clrMapOvr>
  <p:transition advClick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7957642" y="1886881"/>
            <a:ext cx="3085093" cy="4173955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344754"/>
      </p:ext>
    </p:extLst>
  </p:cSld>
  <p:clrMapOvr>
    <a:masterClrMapping/>
  </p:clrMapOvr>
  <p:transition advClick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5149793" y="1558324"/>
            <a:ext cx="1895589" cy="1893888"/>
          </a:xfrm>
          <a:prstGeom prst="ellipse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76807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55C496-EE42-43C1-A0E4-BD8518E60FF7}"/>
              </a:ext>
            </a:extLst>
          </p:cNvPr>
          <p:cNvSpPr/>
          <p:nvPr userDrawn="1"/>
        </p:nvSpPr>
        <p:spPr>
          <a:xfrm>
            <a:off x="5680761" y="318294"/>
            <a:ext cx="833655" cy="265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0" y="297628"/>
            <a:ext cx="5776901" cy="6560373"/>
          </a:xfrm>
          <a:custGeom>
            <a:avLst/>
            <a:gdLst>
              <a:gd name="connsiteX0" fmla="*/ 10767469 w 11550794"/>
              <a:gd name="connsiteY0" fmla="*/ 8565496 h 13120745"/>
              <a:gd name="connsiteX1" fmla="*/ 11521693 w 11550794"/>
              <a:gd name="connsiteY1" fmla="*/ 9085444 h 13120745"/>
              <a:gd name="connsiteX2" fmla="*/ 11028455 w 11550794"/>
              <a:gd name="connsiteY2" fmla="*/ 9984036 h 13120745"/>
              <a:gd name="connsiteX3" fmla="*/ 258220 w 11550794"/>
              <a:gd name="connsiteY3" fmla="*/ 13120745 h 13120745"/>
              <a:gd name="connsiteX4" fmla="*/ 0 w 11550794"/>
              <a:gd name="connsiteY4" fmla="*/ 13120745 h 13120745"/>
              <a:gd name="connsiteX5" fmla="*/ 0 w 11550794"/>
              <a:gd name="connsiteY5" fmla="*/ 11686063 h 13120745"/>
              <a:gd name="connsiteX6" fmla="*/ 10623100 w 11550794"/>
              <a:gd name="connsiteY6" fmla="*/ 8592204 h 13120745"/>
              <a:gd name="connsiteX7" fmla="*/ 10767469 w 11550794"/>
              <a:gd name="connsiteY7" fmla="*/ 8565496 h 13120745"/>
              <a:gd name="connsiteX8" fmla="*/ 10460068 w 11550794"/>
              <a:gd name="connsiteY8" fmla="*/ 6453641 h 13120745"/>
              <a:gd name="connsiteX9" fmla="*/ 11214292 w 11550794"/>
              <a:gd name="connsiteY9" fmla="*/ 6973588 h 13120745"/>
              <a:gd name="connsiteX10" fmla="*/ 10721054 w 11550794"/>
              <a:gd name="connsiteY10" fmla="*/ 7872181 h 13120745"/>
              <a:gd name="connsiteX11" fmla="*/ 404589 w 11550794"/>
              <a:gd name="connsiteY11" fmla="*/ 10876734 h 13120745"/>
              <a:gd name="connsiteX12" fmla="*/ 117780 w 11550794"/>
              <a:gd name="connsiteY12" fmla="*/ 10900937 h 13120745"/>
              <a:gd name="connsiteX13" fmla="*/ 0 w 11550794"/>
              <a:gd name="connsiteY13" fmla="*/ 10875354 h 13120745"/>
              <a:gd name="connsiteX14" fmla="*/ 0 w 11550794"/>
              <a:gd name="connsiteY14" fmla="*/ 9484680 h 13120745"/>
              <a:gd name="connsiteX15" fmla="*/ 10315699 w 11550794"/>
              <a:gd name="connsiteY15" fmla="*/ 6480349 h 13120745"/>
              <a:gd name="connsiteX16" fmla="*/ 10460068 w 11550794"/>
              <a:gd name="connsiteY16" fmla="*/ 6453641 h 13120745"/>
              <a:gd name="connsiteX17" fmla="*/ 10144249 w 11550794"/>
              <a:gd name="connsiteY17" fmla="*/ 4283946 h 13120745"/>
              <a:gd name="connsiteX18" fmla="*/ 10898473 w 11550794"/>
              <a:gd name="connsiteY18" fmla="*/ 4803891 h 13120745"/>
              <a:gd name="connsiteX19" fmla="*/ 10405235 w 11550794"/>
              <a:gd name="connsiteY19" fmla="*/ 5702484 h 13120745"/>
              <a:gd name="connsiteX20" fmla="*/ 450039 w 11550794"/>
              <a:gd name="connsiteY20" fmla="*/ 8601823 h 13120745"/>
              <a:gd name="connsiteX21" fmla="*/ 26331 w 11550794"/>
              <a:gd name="connsiteY21" fmla="*/ 8596290 h 13120745"/>
              <a:gd name="connsiteX22" fmla="*/ 0 w 11550794"/>
              <a:gd name="connsiteY22" fmla="*/ 8584956 h 13120745"/>
              <a:gd name="connsiteX23" fmla="*/ 0 w 11550794"/>
              <a:gd name="connsiteY23" fmla="*/ 7228038 h 13120745"/>
              <a:gd name="connsiteX24" fmla="*/ 44684 w 11550794"/>
              <a:gd name="connsiteY24" fmla="*/ 7209990 h 13120745"/>
              <a:gd name="connsiteX25" fmla="*/ 9999880 w 11550794"/>
              <a:gd name="connsiteY25" fmla="*/ 4310654 h 13120745"/>
              <a:gd name="connsiteX26" fmla="*/ 10144249 w 11550794"/>
              <a:gd name="connsiteY26" fmla="*/ 4283946 h 13120745"/>
              <a:gd name="connsiteX27" fmla="*/ 9836849 w 11550794"/>
              <a:gd name="connsiteY27" fmla="*/ 2172090 h 13120745"/>
              <a:gd name="connsiteX28" fmla="*/ 10591073 w 11550794"/>
              <a:gd name="connsiteY28" fmla="*/ 2692036 h 13120745"/>
              <a:gd name="connsiteX29" fmla="*/ 10097835 w 11550794"/>
              <a:gd name="connsiteY29" fmla="*/ 3590629 h 13120745"/>
              <a:gd name="connsiteX30" fmla="*/ 105879 w 11550794"/>
              <a:gd name="connsiteY30" fmla="*/ 6500672 h 13120745"/>
              <a:gd name="connsiteX31" fmla="*/ 0 w 11550794"/>
              <a:gd name="connsiteY31" fmla="*/ 6520260 h 13120745"/>
              <a:gd name="connsiteX32" fmla="*/ 0 w 11550794"/>
              <a:gd name="connsiteY32" fmla="*/ 5021622 h 13120745"/>
              <a:gd name="connsiteX33" fmla="*/ 9692480 w 11550794"/>
              <a:gd name="connsiteY33" fmla="*/ 2198798 h 13120745"/>
              <a:gd name="connsiteX34" fmla="*/ 9836849 w 11550794"/>
              <a:gd name="connsiteY34" fmla="*/ 2172090 h 13120745"/>
              <a:gd name="connsiteX35" fmla="*/ 9521029 w 11550794"/>
              <a:gd name="connsiteY35" fmla="*/ 2394 h 13120745"/>
              <a:gd name="connsiteX36" fmla="*/ 10275254 w 11550794"/>
              <a:gd name="connsiteY36" fmla="*/ 522340 h 13120745"/>
              <a:gd name="connsiteX37" fmla="*/ 9782015 w 11550794"/>
              <a:gd name="connsiteY37" fmla="*/ 1420933 h 13120745"/>
              <a:gd name="connsiteX38" fmla="*/ 0 w 11550794"/>
              <a:gd name="connsiteY38" fmla="*/ 4269834 h 13120745"/>
              <a:gd name="connsiteX39" fmla="*/ 0 w 11550794"/>
              <a:gd name="connsiteY39" fmla="*/ 2759947 h 13120745"/>
              <a:gd name="connsiteX40" fmla="*/ 9376660 w 11550794"/>
              <a:gd name="connsiteY40" fmla="*/ 29102 h 13120745"/>
              <a:gd name="connsiteX41" fmla="*/ 9521029 w 11550794"/>
              <a:gd name="connsiteY41" fmla="*/ 2394 h 1312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550794" h="13120745">
                <a:moveTo>
                  <a:pt x="10767469" y="8565496"/>
                </a:moveTo>
                <a:cubicBezTo>
                  <a:pt x="11103485" y="8538031"/>
                  <a:pt x="11423750" y="8749143"/>
                  <a:pt x="11521693" y="9085444"/>
                </a:cubicBezTo>
                <a:cubicBezTo>
                  <a:pt x="11633629" y="9469786"/>
                  <a:pt x="11412799" y="9872100"/>
                  <a:pt x="11028455" y="9984036"/>
                </a:cubicBezTo>
                <a:lnTo>
                  <a:pt x="258220" y="13120745"/>
                </a:lnTo>
                <a:lnTo>
                  <a:pt x="0" y="13120745"/>
                </a:lnTo>
                <a:lnTo>
                  <a:pt x="0" y="11686063"/>
                </a:lnTo>
                <a:lnTo>
                  <a:pt x="10623100" y="8592204"/>
                </a:lnTo>
                <a:cubicBezTo>
                  <a:pt x="10671143" y="8578212"/>
                  <a:pt x="10719467" y="8569420"/>
                  <a:pt x="10767469" y="8565496"/>
                </a:cubicBezTo>
                <a:close/>
                <a:moveTo>
                  <a:pt x="10460068" y="6453641"/>
                </a:moveTo>
                <a:cubicBezTo>
                  <a:pt x="10796084" y="6426176"/>
                  <a:pt x="11116349" y="6637287"/>
                  <a:pt x="11214292" y="6973588"/>
                </a:cubicBezTo>
                <a:cubicBezTo>
                  <a:pt x="11326228" y="7357931"/>
                  <a:pt x="11105398" y="7760245"/>
                  <a:pt x="10721054" y="7872181"/>
                </a:cubicBezTo>
                <a:lnTo>
                  <a:pt x="404589" y="10876734"/>
                </a:lnTo>
                <a:cubicBezTo>
                  <a:pt x="308504" y="10904718"/>
                  <a:pt x="211294" y="10911904"/>
                  <a:pt x="117780" y="10900937"/>
                </a:cubicBezTo>
                <a:lnTo>
                  <a:pt x="0" y="10875354"/>
                </a:lnTo>
                <a:lnTo>
                  <a:pt x="0" y="9484680"/>
                </a:lnTo>
                <a:lnTo>
                  <a:pt x="10315699" y="6480349"/>
                </a:lnTo>
                <a:cubicBezTo>
                  <a:pt x="10363742" y="6466357"/>
                  <a:pt x="10412066" y="6457565"/>
                  <a:pt x="10460068" y="6453641"/>
                </a:cubicBezTo>
                <a:close/>
                <a:moveTo>
                  <a:pt x="10144249" y="4283946"/>
                </a:moveTo>
                <a:cubicBezTo>
                  <a:pt x="10480264" y="4256480"/>
                  <a:pt x="10800529" y="4467591"/>
                  <a:pt x="10898473" y="4803891"/>
                </a:cubicBezTo>
                <a:cubicBezTo>
                  <a:pt x="11010409" y="5188236"/>
                  <a:pt x="10789579" y="5590550"/>
                  <a:pt x="10405235" y="5702484"/>
                </a:cubicBezTo>
                <a:lnTo>
                  <a:pt x="450039" y="8601823"/>
                </a:lnTo>
                <a:cubicBezTo>
                  <a:pt x="305910" y="8643799"/>
                  <a:pt x="159254" y="8638979"/>
                  <a:pt x="26331" y="8596290"/>
                </a:cubicBezTo>
                <a:lnTo>
                  <a:pt x="0" y="8584956"/>
                </a:lnTo>
                <a:lnTo>
                  <a:pt x="0" y="7228038"/>
                </a:lnTo>
                <a:lnTo>
                  <a:pt x="44684" y="7209990"/>
                </a:lnTo>
                <a:lnTo>
                  <a:pt x="9999880" y="4310654"/>
                </a:lnTo>
                <a:cubicBezTo>
                  <a:pt x="10047923" y="4296662"/>
                  <a:pt x="10096247" y="4287869"/>
                  <a:pt x="10144249" y="4283946"/>
                </a:cubicBezTo>
                <a:close/>
                <a:moveTo>
                  <a:pt x="9836849" y="2172090"/>
                </a:moveTo>
                <a:cubicBezTo>
                  <a:pt x="10172865" y="2144624"/>
                  <a:pt x="10493130" y="2355735"/>
                  <a:pt x="10591073" y="2692036"/>
                </a:cubicBezTo>
                <a:cubicBezTo>
                  <a:pt x="10703009" y="3076379"/>
                  <a:pt x="10482179" y="3478693"/>
                  <a:pt x="10097835" y="3590629"/>
                </a:cubicBezTo>
                <a:lnTo>
                  <a:pt x="105879" y="6500672"/>
                </a:lnTo>
                <a:lnTo>
                  <a:pt x="0" y="6520260"/>
                </a:lnTo>
                <a:lnTo>
                  <a:pt x="0" y="5021622"/>
                </a:lnTo>
                <a:lnTo>
                  <a:pt x="9692480" y="2198798"/>
                </a:lnTo>
                <a:cubicBezTo>
                  <a:pt x="9740523" y="2184806"/>
                  <a:pt x="9788847" y="2176013"/>
                  <a:pt x="9836849" y="2172090"/>
                </a:cubicBezTo>
                <a:close/>
                <a:moveTo>
                  <a:pt x="9521029" y="2394"/>
                </a:moveTo>
                <a:cubicBezTo>
                  <a:pt x="9857045" y="-25072"/>
                  <a:pt x="10177310" y="186039"/>
                  <a:pt x="10275254" y="522340"/>
                </a:cubicBezTo>
                <a:cubicBezTo>
                  <a:pt x="10387189" y="906684"/>
                  <a:pt x="10166359" y="1308998"/>
                  <a:pt x="9782015" y="1420933"/>
                </a:cubicBezTo>
                <a:lnTo>
                  <a:pt x="0" y="4269834"/>
                </a:lnTo>
                <a:lnTo>
                  <a:pt x="0" y="2759947"/>
                </a:lnTo>
                <a:lnTo>
                  <a:pt x="9376660" y="29102"/>
                </a:lnTo>
                <a:cubicBezTo>
                  <a:pt x="9424703" y="15109"/>
                  <a:pt x="9473027" y="6317"/>
                  <a:pt x="9521029" y="2394"/>
                </a:cubicBezTo>
                <a:close/>
              </a:path>
            </a:pathLst>
          </a:custGeom>
          <a:effectLst/>
        </p:spPr>
        <p:txBody>
          <a:bodyPr rtlCol="0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60262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reak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0" y="297628"/>
            <a:ext cx="5776901" cy="6560373"/>
          </a:xfrm>
          <a:custGeom>
            <a:avLst/>
            <a:gdLst>
              <a:gd name="connsiteX0" fmla="*/ 10767469 w 11550794"/>
              <a:gd name="connsiteY0" fmla="*/ 8565496 h 13120745"/>
              <a:gd name="connsiteX1" fmla="*/ 11521693 w 11550794"/>
              <a:gd name="connsiteY1" fmla="*/ 9085444 h 13120745"/>
              <a:gd name="connsiteX2" fmla="*/ 11028455 w 11550794"/>
              <a:gd name="connsiteY2" fmla="*/ 9984036 h 13120745"/>
              <a:gd name="connsiteX3" fmla="*/ 258220 w 11550794"/>
              <a:gd name="connsiteY3" fmla="*/ 13120745 h 13120745"/>
              <a:gd name="connsiteX4" fmla="*/ 0 w 11550794"/>
              <a:gd name="connsiteY4" fmla="*/ 13120745 h 13120745"/>
              <a:gd name="connsiteX5" fmla="*/ 0 w 11550794"/>
              <a:gd name="connsiteY5" fmla="*/ 11686063 h 13120745"/>
              <a:gd name="connsiteX6" fmla="*/ 10623100 w 11550794"/>
              <a:gd name="connsiteY6" fmla="*/ 8592204 h 13120745"/>
              <a:gd name="connsiteX7" fmla="*/ 10767469 w 11550794"/>
              <a:gd name="connsiteY7" fmla="*/ 8565496 h 13120745"/>
              <a:gd name="connsiteX8" fmla="*/ 10460068 w 11550794"/>
              <a:gd name="connsiteY8" fmla="*/ 6453641 h 13120745"/>
              <a:gd name="connsiteX9" fmla="*/ 11214292 w 11550794"/>
              <a:gd name="connsiteY9" fmla="*/ 6973588 h 13120745"/>
              <a:gd name="connsiteX10" fmla="*/ 10721054 w 11550794"/>
              <a:gd name="connsiteY10" fmla="*/ 7872181 h 13120745"/>
              <a:gd name="connsiteX11" fmla="*/ 404589 w 11550794"/>
              <a:gd name="connsiteY11" fmla="*/ 10876734 h 13120745"/>
              <a:gd name="connsiteX12" fmla="*/ 117780 w 11550794"/>
              <a:gd name="connsiteY12" fmla="*/ 10900937 h 13120745"/>
              <a:gd name="connsiteX13" fmla="*/ 0 w 11550794"/>
              <a:gd name="connsiteY13" fmla="*/ 10875354 h 13120745"/>
              <a:gd name="connsiteX14" fmla="*/ 0 w 11550794"/>
              <a:gd name="connsiteY14" fmla="*/ 9484680 h 13120745"/>
              <a:gd name="connsiteX15" fmla="*/ 10315699 w 11550794"/>
              <a:gd name="connsiteY15" fmla="*/ 6480349 h 13120745"/>
              <a:gd name="connsiteX16" fmla="*/ 10460068 w 11550794"/>
              <a:gd name="connsiteY16" fmla="*/ 6453641 h 13120745"/>
              <a:gd name="connsiteX17" fmla="*/ 10144249 w 11550794"/>
              <a:gd name="connsiteY17" fmla="*/ 4283946 h 13120745"/>
              <a:gd name="connsiteX18" fmla="*/ 10898473 w 11550794"/>
              <a:gd name="connsiteY18" fmla="*/ 4803891 h 13120745"/>
              <a:gd name="connsiteX19" fmla="*/ 10405235 w 11550794"/>
              <a:gd name="connsiteY19" fmla="*/ 5702484 h 13120745"/>
              <a:gd name="connsiteX20" fmla="*/ 450039 w 11550794"/>
              <a:gd name="connsiteY20" fmla="*/ 8601823 h 13120745"/>
              <a:gd name="connsiteX21" fmla="*/ 26331 w 11550794"/>
              <a:gd name="connsiteY21" fmla="*/ 8596290 h 13120745"/>
              <a:gd name="connsiteX22" fmla="*/ 0 w 11550794"/>
              <a:gd name="connsiteY22" fmla="*/ 8584956 h 13120745"/>
              <a:gd name="connsiteX23" fmla="*/ 0 w 11550794"/>
              <a:gd name="connsiteY23" fmla="*/ 7228038 h 13120745"/>
              <a:gd name="connsiteX24" fmla="*/ 44684 w 11550794"/>
              <a:gd name="connsiteY24" fmla="*/ 7209990 h 13120745"/>
              <a:gd name="connsiteX25" fmla="*/ 9999880 w 11550794"/>
              <a:gd name="connsiteY25" fmla="*/ 4310654 h 13120745"/>
              <a:gd name="connsiteX26" fmla="*/ 10144249 w 11550794"/>
              <a:gd name="connsiteY26" fmla="*/ 4283946 h 13120745"/>
              <a:gd name="connsiteX27" fmla="*/ 9836849 w 11550794"/>
              <a:gd name="connsiteY27" fmla="*/ 2172090 h 13120745"/>
              <a:gd name="connsiteX28" fmla="*/ 10591073 w 11550794"/>
              <a:gd name="connsiteY28" fmla="*/ 2692036 h 13120745"/>
              <a:gd name="connsiteX29" fmla="*/ 10097835 w 11550794"/>
              <a:gd name="connsiteY29" fmla="*/ 3590629 h 13120745"/>
              <a:gd name="connsiteX30" fmla="*/ 105879 w 11550794"/>
              <a:gd name="connsiteY30" fmla="*/ 6500672 h 13120745"/>
              <a:gd name="connsiteX31" fmla="*/ 0 w 11550794"/>
              <a:gd name="connsiteY31" fmla="*/ 6520260 h 13120745"/>
              <a:gd name="connsiteX32" fmla="*/ 0 w 11550794"/>
              <a:gd name="connsiteY32" fmla="*/ 5021622 h 13120745"/>
              <a:gd name="connsiteX33" fmla="*/ 9692480 w 11550794"/>
              <a:gd name="connsiteY33" fmla="*/ 2198798 h 13120745"/>
              <a:gd name="connsiteX34" fmla="*/ 9836849 w 11550794"/>
              <a:gd name="connsiteY34" fmla="*/ 2172090 h 13120745"/>
              <a:gd name="connsiteX35" fmla="*/ 9521029 w 11550794"/>
              <a:gd name="connsiteY35" fmla="*/ 2394 h 13120745"/>
              <a:gd name="connsiteX36" fmla="*/ 10275254 w 11550794"/>
              <a:gd name="connsiteY36" fmla="*/ 522340 h 13120745"/>
              <a:gd name="connsiteX37" fmla="*/ 9782015 w 11550794"/>
              <a:gd name="connsiteY37" fmla="*/ 1420933 h 13120745"/>
              <a:gd name="connsiteX38" fmla="*/ 0 w 11550794"/>
              <a:gd name="connsiteY38" fmla="*/ 4269834 h 13120745"/>
              <a:gd name="connsiteX39" fmla="*/ 0 w 11550794"/>
              <a:gd name="connsiteY39" fmla="*/ 2759947 h 13120745"/>
              <a:gd name="connsiteX40" fmla="*/ 9376660 w 11550794"/>
              <a:gd name="connsiteY40" fmla="*/ 29102 h 13120745"/>
              <a:gd name="connsiteX41" fmla="*/ 9521029 w 11550794"/>
              <a:gd name="connsiteY41" fmla="*/ 2394 h 1312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550794" h="13120745">
                <a:moveTo>
                  <a:pt x="10767469" y="8565496"/>
                </a:moveTo>
                <a:cubicBezTo>
                  <a:pt x="11103485" y="8538031"/>
                  <a:pt x="11423750" y="8749143"/>
                  <a:pt x="11521693" y="9085444"/>
                </a:cubicBezTo>
                <a:cubicBezTo>
                  <a:pt x="11633629" y="9469786"/>
                  <a:pt x="11412799" y="9872100"/>
                  <a:pt x="11028455" y="9984036"/>
                </a:cubicBezTo>
                <a:lnTo>
                  <a:pt x="258220" y="13120745"/>
                </a:lnTo>
                <a:lnTo>
                  <a:pt x="0" y="13120745"/>
                </a:lnTo>
                <a:lnTo>
                  <a:pt x="0" y="11686063"/>
                </a:lnTo>
                <a:lnTo>
                  <a:pt x="10623100" y="8592204"/>
                </a:lnTo>
                <a:cubicBezTo>
                  <a:pt x="10671143" y="8578212"/>
                  <a:pt x="10719467" y="8569420"/>
                  <a:pt x="10767469" y="8565496"/>
                </a:cubicBezTo>
                <a:close/>
                <a:moveTo>
                  <a:pt x="10460068" y="6453641"/>
                </a:moveTo>
                <a:cubicBezTo>
                  <a:pt x="10796084" y="6426176"/>
                  <a:pt x="11116349" y="6637287"/>
                  <a:pt x="11214292" y="6973588"/>
                </a:cubicBezTo>
                <a:cubicBezTo>
                  <a:pt x="11326228" y="7357931"/>
                  <a:pt x="11105398" y="7760245"/>
                  <a:pt x="10721054" y="7872181"/>
                </a:cubicBezTo>
                <a:lnTo>
                  <a:pt x="404589" y="10876734"/>
                </a:lnTo>
                <a:cubicBezTo>
                  <a:pt x="308504" y="10904718"/>
                  <a:pt x="211294" y="10911904"/>
                  <a:pt x="117780" y="10900937"/>
                </a:cubicBezTo>
                <a:lnTo>
                  <a:pt x="0" y="10875354"/>
                </a:lnTo>
                <a:lnTo>
                  <a:pt x="0" y="9484680"/>
                </a:lnTo>
                <a:lnTo>
                  <a:pt x="10315699" y="6480349"/>
                </a:lnTo>
                <a:cubicBezTo>
                  <a:pt x="10363742" y="6466357"/>
                  <a:pt x="10412066" y="6457565"/>
                  <a:pt x="10460068" y="6453641"/>
                </a:cubicBezTo>
                <a:close/>
                <a:moveTo>
                  <a:pt x="10144249" y="4283946"/>
                </a:moveTo>
                <a:cubicBezTo>
                  <a:pt x="10480264" y="4256480"/>
                  <a:pt x="10800529" y="4467591"/>
                  <a:pt x="10898473" y="4803891"/>
                </a:cubicBezTo>
                <a:cubicBezTo>
                  <a:pt x="11010409" y="5188236"/>
                  <a:pt x="10789579" y="5590550"/>
                  <a:pt x="10405235" y="5702484"/>
                </a:cubicBezTo>
                <a:lnTo>
                  <a:pt x="450039" y="8601823"/>
                </a:lnTo>
                <a:cubicBezTo>
                  <a:pt x="305910" y="8643799"/>
                  <a:pt x="159254" y="8638979"/>
                  <a:pt x="26331" y="8596290"/>
                </a:cubicBezTo>
                <a:lnTo>
                  <a:pt x="0" y="8584956"/>
                </a:lnTo>
                <a:lnTo>
                  <a:pt x="0" y="7228038"/>
                </a:lnTo>
                <a:lnTo>
                  <a:pt x="44684" y="7209990"/>
                </a:lnTo>
                <a:lnTo>
                  <a:pt x="9999880" y="4310654"/>
                </a:lnTo>
                <a:cubicBezTo>
                  <a:pt x="10047923" y="4296662"/>
                  <a:pt x="10096247" y="4287869"/>
                  <a:pt x="10144249" y="4283946"/>
                </a:cubicBezTo>
                <a:close/>
                <a:moveTo>
                  <a:pt x="9836849" y="2172090"/>
                </a:moveTo>
                <a:cubicBezTo>
                  <a:pt x="10172865" y="2144624"/>
                  <a:pt x="10493130" y="2355735"/>
                  <a:pt x="10591073" y="2692036"/>
                </a:cubicBezTo>
                <a:cubicBezTo>
                  <a:pt x="10703009" y="3076379"/>
                  <a:pt x="10482179" y="3478693"/>
                  <a:pt x="10097835" y="3590629"/>
                </a:cubicBezTo>
                <a:lnTo>
                  <a:pt x="105879" y="6500672"/>
                </a:lnTo>
                <a:lnTo>
                  <a:pt x="0" y="6520260"/>
                </a:lnTo>
                <a:lnTo>
                  <a:pt x="0" y="5021622"/>
                </a:lnTo>
                <a:lnTo>
                  <a:pt x="9692480" y="2198798"/>
                </a:lnTo>
                <a:cubicBezTo>
                  <a:pt x="9740523" y="2184806"/>
                  <a:pt x="9788847" y="2176013"/>
                  <a:pt x="9836849" y="2172090"/>
                </a:cubicBezTo>
                <a:close/>
                <a:moveTo>
                  <a:pt x="9521029" y="2394"/>
                </a:moveTo>
                <a:cubicBezTo>
                  <a:pt x="9857045" y="-25072"/>
                  <a:pt x="10177310" y="186039"/>
                  <a:pt x="10275254" y="522340"/>
                </a:cubicBezTo>
                <a:cubicBezTo>
                  <a:pt x="10387189" y="906684"/>
                  <a:pt x="10166359" y="1308998"/>
                  <a:pt x="9782015" y="1420933"/>
                </a:cubicBezTo>
                <a:lnTo>
                  <a:pt x="0" y="4269834"/>
                </a:lnTo>
                <a:lnTo>
                  <a:pt x="0" y="2759947"/>
                </a:lnTo>
                <a:lnTo>
                  <a:pt x="9376660" y="29102"/>
                </a:lnTo>
                <a:cubicBezTo>
                  <a:pt x="9424703" y="15109"/>
                  <a:pt x="9473027" y="6317"/>
                  <a:pt x="9521029" y="2394"/>
                </a:cubicBezTo>
                <a:close/>
              </a:path>
            </a:pathLst>
          </a:custGeom>
          <a:effectLst/>
        </p:spPr>
        <p:txBody>
          <a:bodyPr rtlCol="0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3604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4988196" y="1894784"/>
            <a:ext cx="2218783" cy="22567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8572996" y="1894784"/>
            <a:ext cx="2218782" cy="22567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430236" y="1894784"/>
            <a:ext cx="2218783" cy="22567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3504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9029606" y="4343419"/>
            <a:ext cx="764526" cy="763840"/>
          </a:xfrm>
          <a:prstGeom prst="ellipse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750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5678000" y="4318869"/>
            <a:ext cx="858317" cy="857546"/>
          </a:xfrm>
          <a:prstGeom prst="ellipse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750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2426364" y="4343419"/>
            <a:ext cx="764526" cy="763840"/>
          </a:xfrm>
          <a:prstGeom prst="ellipse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750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451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DC5EC-FFE5-4308-9DA3-0834BB283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325A1-3836-4867-9D1D-32054D4BF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C102B-BFBF-4F81-8E60-2A5C84E54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4ACA7-A09B-4F61-AB93-5F6925A50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4166-E266-4D7B-B6F1-F0067F219CA9}" type="datetimeFigureOut">
              <a:rPr lang="en-US" smtClean="0"/>
              <a:t>22-Jul-18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DDFFE-D8FA-44D7-86EC-C9CDC9F7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77366-AFE3-4839-93DC-0053D3C69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F9C8-BBA0-498E-B989-EA04EDB6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810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 Brus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120035" y="172616"/>
            <a:ext cx="12048044" cy="4551658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rtlCol="0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93184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1999" cy="6858000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863526"/>
      </p:ext>
    </p:extLst>
  </p:cSld>
  <p:clrMapOvr>
    <a:masterClrMapping/>
  </p:clrMapOvr>
  <p:transition advClick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phone_device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05B5E7-2EF8-4D04-959E-5319B574C12B}"/>
              </a:ext>
            </a:extLst>
          </p:cNvPr>
          <p:cNvSpPr/>
          <p:nvPr userDrawn="1"/>
        </p:nvSpPr>
        <p:spPr>
          <a:xfrm>
            <a:off x="10592177" y="6311900"/>
            <a:ext cx="818569" cy="3452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BD4B5E-E436-4EE8-9A47-801AD582112C}"/>
              </a:ext>
            </a:extLst>
          </p:cNvPr>
          <p:cNvSpPr/>
          <p:nvPr userDrawn="1"/>
        </p:nvSpPr>
        <p:spPr>
          <a:xfrm>
            <a:off x="2911440" y="6311900"/>
            <a:ext cx="6346096" cy="3452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970174" y="1623849"/>
            <a:ext cx="3621757" cy="6437586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9781255"/>
      </p:ext>
    </p:extLst>
  </p:cSld>
  <p:clrMapOvr>
    <a:masterClrMapping/>
  </p:clrMapOvr>
  <p:transition advClick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phone_device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5174359" y="2178397"/>
            <a:ext cx="1841585" cy="3252248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226549"/>
      </p:ext>
    </p:extLst>
  </p:cSld>
  <p:clrMapOvr>
    <a:masterClrMapping/>
  </p:clrMapOvr>
  <p:transition advClick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phone_device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5311957" y="2100339"/>
            <a:ext cx="1606194" cy="2839652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8794639" y="2100339"/>
            <a:ext cx="1606194" cy="2839652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818123" y="2100339"/>
            <a:ext cx="1606194" cy="2839652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4128780"/>
      </p:ext>
    </p:extLst>
  </p:cSld>
  <p:clrMapOvr>
    <a:masterClrMapping/>
  </p:clrMapOvr>
  <p:transition advClick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A08056-D3CF-42DA-8E4A-349A252A71B9}"/>
              </a:ext>
            </a:extLst>
          </p:cNvPr>
          <p:cNvSpPr/>
          <p:nvPr userDrawn="1"/>
        </p:nvSpPr>
        <p:spPr>
          <a:xfrm>
            <a:off x="2911440" y="6311900"/>
            <a:ext cx="6346096" cy="3452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414865" y="2209170"/>
            <a:ext cx="3893022" cy="2203901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8404462"/>
      </p:ext>
    </p:extLst>
  </p:cSld>
  <p:clrMapOvr>
    <a:masterClrMapping/>
  </p:clrMapOvr>
  <p:transition advClick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k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86FF7-6BFF-493F-B6ED-5CD7E5BE5B48}"/>
              </a:ext>
            </a:extLst>
          </p:cNvPr>
          <p:cNvSpPr/>
          <p:nvPr userDrawn="1"/>
        </p:nvSpPr>
        <p:spPr>
          <a:xfrm>
            <a:off x="2911440" y="6311900"/>
            <a:ext cx="6346096" cy="3452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927672" y="2209170"/>
            <a:ext cx="3893022" cy="2203901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347940" y="2209170"/>
            <a:ext cx="3893022" cy="2203901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4936913"/>
      </p:ext>
    </p:extLst>
  </p:cSld>
  <p:clrMapOvr>
    <a:masterClrMapping/>
  </p:clrMapOvr>
  <p:transition advClick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C2B84D-814D-480E-A01D-E0558E198ED8}"/>
              </a:ext>
            </a:extLst>
          </p:cNvPr>
          <p:cNvSpPr/>
          <p:nvPr userDrawn="1"/>
        </p:nvSpPr>
        <p:spPr>
          <a:xfrm>
            <a:off x="8616813" y="6244432"/>
            <a:ext cx="3552956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5B1FA2-9F9F-4849-96A1-12CEC84BFB83}"/>
              </a:ext>
            </a:extLst>
          </p:cNvPr>
          <p:cNvSpPr/>
          <p:nvPr userDrawn="1"/>
        </p:nvSpPr>
        <p:spPr>
          <a:xfrm>
            <a:off x="11513167" y="236538"/>
            <a:ext cx="479550" cy="479425"/>
          </a:xfrm>
          <a:prstGeom prst="ellipse">
            <a:avLst/>
          </a:prstGeom>
          <a:solidFill>
            <a:srgbClr val="26A18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anchor="ctr"/>
          <a:lstStyle/>
          <a:p>
            <a:pPr algn="ctr" defTabSz="9142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CE0A1CA-F799-4FDD-A1D0-E09831B4C0C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566405" y="303213"/>
            <a:ext cx="386573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2" rIns="91404" bIns="4570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9pPr>
          </a:lstStyle>
          <a:p>
            <a:pPr algn="ctr"/>
            <a:fld id="{0B89E5D2-F269-44D8-88B1-64551B90FFEC}" type="slidenum">
              <a:rPr lang="id-ID" altLang="en-US" sz="1400" b="1">
                <a:solidFill>
                  <a:schemeClr val="bg1"/>
                </a:solidFill>
                <a:latin typeface="Lato Regular" panose="020F0502020204030203" pitchFamily="34" charset="0"/>
              </a:rPr>
              <a:pPr algn="ctr"/>
              <a:t>‹#›</a:t>
            </a:fld>
            <a:endParaRPr lang="id-ID" altLang="en-US" sz="1400" dirty="0">
              <a:solidFill>
                <a:schemeClr val="bg1"/>
              </a:solidFill>
              <a:latin typeface="Lato Regular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D9387D-8A23-4ABA-90EF-E534F343BC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09" y="5873317"/>
            <a:ext cx="766669" cy="7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733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6613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877CD52-2B8B-4477-A2E1-109E823807E2}"/>
              </a:ext>
            </a:extLst>
          </p:cNvPr>
          <p:cNvSpPr/>
          <p:nvPr userDrawn="1"/>
        </p:nvSpPr>
        <p:spPr>
          <a:xfrm>
            <a:off x="11513167" y="236538"/>
            <a:ext cx="479550" cy="47942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anchor="ctr"/>
          <a:lstStyle/>
          <a:p>
            <a:pPr algn="ctr" defTabSz="91421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A6A54AC2-EEE3-4FAA-84C7-F29BD31CC03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566405" y="303213"/>
            <a:ext cx="386573" cy="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2" rIns="91404" bIns="4570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502020204030203" pitchFamily="34" charset="0"/>
                <a:ea typeface="MS PGothic" panose="020B0600070205080204" pitchFamily="34" charset="-128"/>
              </a:defRPr>
            </a:lvl9pPr>
          </a:lstStyle>
          <a:p>
            <a:pPr algn="ctr"/>
            <a:fld id="{0B89E5D2-F269-44D8-88B1-64551B90FFEC}" type="slidenum">
              <a:rPr lang="id-ID" altLang="en-US" sz="1400" b="1">
                <a:solidFill>
                  <a:schemeClr val="bg1"/>
                </a:solidFill>
                <a:latin typeface="Lato Regular" panose="020F0502020204030203" pitchFamily="34" charset="0"/>
              </a:rPr>
              <a:pPr algn="ctr"/>
              <a:t>‹#›</a:t>
            </a:fld>
            <a:endParaRPr lang="id-ID" altLang="en-US" sz="1400" dirty="0">
              <a:solidFill>
                <a:schemeClr val="bg1"/>
              </a:solidFill>
              <a:latin typeface="Lato Regular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8D8F5-E721-41F8-9CBE-1B800C841D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09" y="5873317"/>
            <a:ext cx="766669" cy="7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64465"/>
      </p:ext>
    </p:extLst>
  </p:cSld>
  <p:clrMapOvr>
    <a:masterClrMapping/>
  </p:clrMapOvr>
  <p:transition advClick="0" advTm="3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602B4-3280-448C-86CF-CF27F8C41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52A6F-C0F5-4256-ABD6-14CBE4362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D98C9-F08F-45C0-9B24-D72E60497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EE6A62-0D3A-4C79-BA4D-42573B38B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7118D-44A5-4F99-B8B3-D6131B5AB6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C15C34-007A-4DA3-A05C-F29403C79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4166-E266-4D7B-B6F1-F0067F219CA9}" type="datetimeFigureOut">
              <a:rPr lang="en-US" smtClean="0"/>
              <a:t>22-Jul-18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60C03C-1C37-4F01-80FC-8DC6BF995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3C1FD1-67E1-468B-9F11-959E2833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F9C8-BBA0-498E-B989-EA04EDB6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17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32EB4-9DDC-4B67-8791-D519D3BF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AB9D8-3175-41FD-815A-0DEBB2C8D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4166-E266-4D7B-B6F1-F0067F219CA9}" type="datetimeFigureOut">
              <a:rPr lang="en-US" smtClean="0"/>
              <a:t>22-Jul-18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61F6D-B330-4E9C-ABF3-CDAF31DD7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DA94A-C9AB-494B-AF40-292412E4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F9C8-BBA0-498E-B989-EA04EDB6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50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D66F6-603F-4A23-B153-C7F0FBBEF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4166-E266-4D7B-B6F1-F0067F219CA9}" type="datetimeFigureOut">
              <a:rPr lang="en-US" smtClean="0"/>
              <a:t>22-Jul-18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34262E-6CFD-4E5C-9550-C3FC1CFA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47102-7480-4500-892D-C98A63DD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F9C8-BBA0-498E-B989-EA04EDB6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7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0C155-6D71-4DB9-B085-82264BB4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9D6D-2FDA-4277-9588-43234B1DE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9A262-1ADC-4ED4-88D0-849C9F76D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8E2FB-3759-411F-8FCD-D108E5032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4166-E266-4D7B-B6F1-F0067F219CA9}" type="datetimeFigureOut">
              <a:rPr lang="en-US" smtClean="0"/>
              <a:t>22-Jul-18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5C7A8-1253-4D9F-9489-7FB98E78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8B699-8D70-4F9F-84FA-F0A8655E4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F9C8-BBA0-498E-B989-EA04EDB6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49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F340-2FE8-4036-A09E-48F24CF7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63B015-3DA6-4158-8074-C76968796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CAAC3-D662-47B4-BB6F-31A81C8F81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A89A3-1FBF-4A17-AF1D-E2AEC615A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4166-E266-4D7B-B6F1-F0067F219CA9}" type="datetimeFigureOut">
              <a:rPr lang="en-US" smtClean="0"/>
              <a:t>22-Jul-18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BE2D-35C1-4C20-8DB5-64E9FCEE6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4358F-3141-41CD-AAC8-DA3F62E9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EF9C8-BBA0-498E-B989-EA04EDB6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87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72586B-9DAD-4EFA-BDFE-5542F046B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CFE81-D98F-49B7-8815-7EF85B6DD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36775-A66C-4ED3-A3F8-97C548190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94166-E266-4D7B-B6F1-F0067F219CA9}" type="datetimeFigureOut">
              <a:rPr lang="en-US" smtClean="0"/>
              <a:t>22-Jul-18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DF50F-020B-4EE0-9ECA-3FBB13ADC0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D6CF5-E59B-4351-9E5D-E4C6164F5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EF9C8-BBA0-498E-B989-EA04EDB6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90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gn in the dark&#10;&#10;Description generated with high confidence">
            <a:extLst>
              <a:ext uri="{FF2B5EF4-FFF2-40B4-BE49-F238E27FC236}">
                <a16:creationId xmlns:a16="http://schemas.microsoft.com/office/drawing/2014/main" id="{0435661A-2BD1-40F3-A1FB-5A1699204C9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44" y="5549805"/>
            <a:ext cx="4624913" cy="6335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871E6C-C959-49AB-A27C-1D2CD2EC76EC}"/>
              </a:ext>
            </a:extLst>
          </p:cNvPr>
          <p:cNvSpPr txBox="1"/>
          <p:nvPr/>
        </p:nvSpPr>
        <p:spPr>
          <a:xfrm>
            <a:off x="2720717" y="1015830"/>
            <a:ext cx="6750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Montserrat ExtraBold" panose="00000900000000000000" pitchFamily="50" charset="0"/>
              </a:rPr>
              <a:t>Training on Arduino</a:t>
            </a: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C42FECE3-36BF-49B2-8225-A21B2672E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2" y="5011173"/>
            <a:ext cx="3041447" cy="17108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IIT png">
            <a:extLst>
              <a:ext uri="{FF2B5EF4-FFF2-40B4-BE49-F238E27FC236}">
                <a16:creationId xmlns:a16="http://schemas.microsoft.com/office/drawing/2014/main" id="{E3883FB2-0032-4187-B03C-999F924DE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083" y="5171254"/>
            <a:ext cx="267652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9C42DC-F321-43BA-9F55-4E0C1757F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517" y="2385636"/>
            <a:ext cx="5304965" cy="22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58009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1765297" y="5411450"/>
            <a:ext cx="8476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Wait until Download completed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73CF2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3641" y="2113642"/>
            <a:ext cx="7099653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83233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83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1765295" y="5063107"/>
            <a:ext cx="8476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Right click and select show </a:t>
            </a:r>
          </a:p>
          <a:p>
            <a:pPr algn="ctr"/>
            <a:r>
              <a:rPr 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in folder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A38934F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502.04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0494" y="1640114"/>
            <a:ext cx="5045944" cy="270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19631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1765295" y="5063107"/>
            <a:ext cx="8476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Double click the downloaded file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61" y="658988"/>
            <a:ext cx="7240010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56274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1765295" y="5063107"/>
            <a:ext cx="8476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Press I Agree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37" y="469138"/>
            <a:ext cx="6382657" cy="459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66485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1765291" y="5506584"/>
            <a:ext cx="8476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Press Next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392" y="310682"/>
            <a:ext cx="6876143" cy="494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30470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1765291" y="5506584"/>
            <a:ext cx="8476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Press Install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07" y="515137"/>
            <a:ext cx="6692909" cy="481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2431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1765291" y="5506584"/>
            <a:ext cx="8476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Press Install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47" y="1524001"/>
            <a:ext cx="7115429" cy="33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0219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1765291" y="5506584"/>
            <a:ext cx="8476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Press </a:t>
            </a:r>
            <a:r>
              <a:rPr 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Close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384" y="852232"/>
            <a:ext cx="6774155" cy="46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58855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1277258" y="672852"/>
            <a:ext cx="981165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Arduino IDE </a:t>
            </a:r>
            <a:r>
              <a:rPr lang="en-US" sz="5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Overview</a:t>
            </a:r>
            <a:endParaRPr lang="en-US" sz="57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28"/>
          <a:stretch/>
        </p:blipFill>
        <p:spPr>
          <a:xfrm>
            <a:off x="2873829" y="2235250"/>
            <a:ext cx="6618514" cy="461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61245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235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89" y="1391520"/>
            <a:ext cx="4648849" cy="5334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89" y="1391520"/>
            <a:ext cx="1895740" cy="30865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87" y="1412951"/>
            <a:ext cx="2333951" cy="3467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85" y="1412951"/>
            <a:ext cx="2543530" cy="18100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59" y="1414254"/>
            <a:ext cx="2781688" cy="2105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525" y="1412951"/>
            <a:ext cx="2514951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55696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stallation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3122096" y="3540106"/>
            <a:ext cx="62273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IDE INSTALLATION</a:t>
            </a:r>
            <a:endParaRPr lang="en-US" sz="57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E8D311-3E0C-4852-86A5-CCDE5301DF4D}"/>
              </a:ext>
            </a:extLst>
          </p:cNvPr>
          <p:cNvGrpSpPr/>
          <p:nvPr/>
        </p:nvGrpSpPr>
        <p:grpSpPr>
          <a:xfrm>
            <a:off x="2471730" y="1728269"/>
            <a:ext cx="7572155" cy="2215991"/>
            <a:chOff x="1780380" y="233257"/>
            <a:chExt cx="7699713" cy="22159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E4424D-178A-44F8-9869-CE10F07C9C2F}"/>
                </a:ext>
              </a:extLst>
            </p:cNvPr>
            <p:cNvSpPr/>
            <p:nvPr/>
          </p:nvSpPr>
          <p:spPr>
            <a:xfrm>
              <a:off x="2513496" y="601250"/>
              <a:ext cx="6260462" cy="1537156"/>
            </a:xfrm>
            <a:prstGeom prst="rect">
              <a:avLst/>
            </a:prstGeom>
            <a:solidFill>
              <a:srgbClr val="FC48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arduino">
              <a:extLst>
                <a:ext uri="{FF2B5EF4-FFF2-40B4-BE49-F238E27FC236}">
                  <a16:creationId xmlns:a16="http://schemas.microsoft.com/office/drawing/2014/main" id="{1153D6B0-CDEA-49D9-B67A-7A1968570EC1}"/>
                </a:ext>
              </a:extLst>
            </p:cNvPr>
            <p:cNvSpPr txBox="1"/>
            <p:nvPr/>
          </p:nvSpPr>
          <p:spPr>
            <a:xfrm>
              <a:off x="1780380" y="233257"/>
              <a:ext cx="769971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Arduino</a:t>
              </a:r>
              <a:endParaRPr lang="en-US" sz="138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467429" y="4312253"/>
            <a:ext cx="7547428" cy="2544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99657" y="-1"/>
            <a:ext cx="7547428" cy="2098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5311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1" decel="98667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81" y="636324"/>
            <a:ext cx="6739425" cy="773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4" y="1718144"/>
            <a:ext cx="400106" cy="409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97" y="3258408"/>
            <a:ext cx="428685" cy="438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24" y="4099193"/>
            <a:ext cx="419158" cy="428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28" y="4887289"/>
            <a:ext cx="428685" cy="4286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24" y="5675385"/>
            <a:ext cx="428798" cy="4287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81" y="2489473"/>
            <a:ext cx="419158" cy="438211"/>
          </a:xfrm>
          <a:prstGeom prst="rect">
            <a:avLst/>
          </a:prstGeom>
        </p:spPr>
      </p:pic>
      <p:sp>
        <p:nvSpPr>
          <p:cNvPr id="14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4451341" y="1538239"/>
            <a:ext cx="2330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Verify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4451341" y="2316981"/>
            <a:ext cx="2330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Upload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6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4451340" y="3219377"/>
            <a:ext cx="2330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New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7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4451340" y="3990369"/>
            <a:ext cx="2330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Open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8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4451340" y="4781908"/>
            <a:ext cx="2330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Save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9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4079864" y="5573447"/>
            <a:ext cx="307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Serial Monitor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7632691" y="1538239"/>
            <a:ext cx="2330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rgbClr val="26A187"/>
                </a:solidFill>
                <a:latin typeface="Tw Cen MT" panose="020B0602020104020603" pitchFamily="34" charset="0"/>
              </a:rPr>
              <a:t>Ctrl+R</a:t>
            </a:r>
            <a:endParaRPr lang="en-US" sz="3600" b="1" dirty="0">
              <a:solidFill>
                <a:srgbClr val="26A187"/>
              </a:solidFill>
              <a:latin typeface="Tw Cen MT" panose="020B0602020104020603" pitchFamily="34" charset="0"/>
            </a:endParaRPr>
          </a:p>
        </p:txBody>
      </p:sp>
      <p:sp>
        <p:nvSpPr>
          <p:cNvPr id="23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7632691" y="2316981"/>
            <a:ext cx="2330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rgbClr val="26A187"/>
                </a:solidFill>
                <a:latin typeface="Tw Cen MT" panose="020B0602020104020603" pitchFamily="34" charset="0"/>
              </a:rPr>
              <a:t>Ctrl+U</a:t>
            </a:r>
            <a:endParaRPr lang="en-US" sz="3600" b="1" dirty="0">
              <a:solidFill>
                <a:srgbClr val="26A187"/>
              </a:solidFill>
              <a:latin typeface="Tw Cen MT" panose="020B0602020104020603" pitchFamily="34" charset="0"/>
            </a:endParaRPr>
          </a:p>
        </p:txBody>
      </p:sp>
      <p:sp>
        <p:nvSpPr>
          <p:cNvPr id="24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7632690" y="3219377"/>
            <a:ext cx="2330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rgbClr val="26A187"/>
                </a:solidFill>
                <a:latin typeface="Tw Cen MT" panose="020B0602020104020603" pitchFamily="34" charset="0"/>
              </a:rPr>
              <a:t>Ctrl+N</a:t>
            </a:r>
            <a:endParaRPr lang="en-US" sz="3600" b="1" dirty="0">
              <a:solidFill>
                <a:srgbClr val="26A187"/>
              </a:solidFill>
              <a:latin typeface="Tw Cen MT" panose="020B0602020104020603" pitchFamily="34" charset="0"/>
            </a:endParaRPr>
          </a:p>
        </p:txBody>
      </p:sp>
      <p:sp>
        <p:nvSpPr>
          <p:cNvPr id="25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7632690" y="3990369"/>
            <a:ext cx="2330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rgbClr val="26A187"/>
                </a:solidFill>
                <a:latin typeface="Tw Cen MT" panose="020B0602020104020603" pitchFamily="34" charset="0"/>
              </a:rPr>
              <a:t>Ctrl+O</a:t>
            </a:r>
            <a:endParaRPr lang="en-US" sz="3600" b="1" dirty="0">
              <a:solidFill>
                <a:srgbClr val="26A187"/>
              </a:solidFill>
              <a:latin typeface="Tw Cen MT" panose="020B0602020104020603" pitchFamily="34" charset="0"/>
            </a:endParaRPr>
          </a:p>
        </p:txBody>
      </p:sp>
      <p:sp>
        <p:nvSpPr>
          <p:cNvPr id="26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7632690" y="4781908"/>
            <a:ext cx="2330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rgbClr val="26A187"/>
                </a:solidFill>
                <a:latin typeface="Tw Cen MT" panose="020B0602020104020603" pitchFamily="34" charset="0"/>
              </a:rPr>
              <a:t>Ctrl+S</a:t>
            </a:r>
            <a:endParaRPr lang="en-US" sz="3600" b="1" dirty="0">
              <a:solidFill>
                <a:srgbClr val="26A187"/>
              </a:solidFill>
              <a:latin typeface="Tw Cen MT" panose="020B0602020104020603" pitchFamily="34" charset="0"/>
            </a:endParaRPr>
          </a:p>
        </p:txBody>
      </p:sp>
      <p:sp>
        <p:nvSpPr>
          <p:cNvPr id="27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7261214" y="5573447"/>
            <a:ext cx="307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rgbClr val="26A187"/>
                </a:solidFill>
                <a:latin typeface="Tw Cen MT" panose="020B0602020104020603" pitchFamily="34" charset="0"/>
              </a:rPr>
              <a:t>Ctrl+Shift+M</a:t>
            </a:r>
            <a:endParaRPr lang="en-US" sz="3600" b="1" dirty="0">
              <a:solidFill>
                <a:srgbClr val="26A187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035814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871E6C-C959-49AB-A27C-1D2CD2EC76EC}"/>
              </a:ext>
            </a:extLst>
          </p:cNvPr>
          <p:cNvSpPr txBox="1"/>
          <p:nvPr/>
        </p:nvSpPr>
        <p:spPr>
          <a:xfrm>
            <a:off x="3660008" y="565887"/>
            <a:ext cx="45817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2"/>
                </a:solidFill>
                <a:latin typeface="Montserrat ExtraBold" panose="00000900000000000000" pitchFamily="50" charset="0"/>
              </a:rPr>
              <a:t>Arduino Blink</a:t>
            </a:r>
            <a:endParaRPr lang="en-US" sz="4800" dirty="0">
              <a:solidFill>
                <a:schemeClr val="tx2"/>
              </a:solidFill>
              <a:latin typeface="Montserrat ExtraBold" panose="00000900000000000000" pitchFamily="50" charset="0"/>
            </a:endParaRPr>
          </a:p>
        </p:txBody>
      </p:sp>
      <p:pic>
        <p:nvPicPr>
          <p:cNvPr id="4" name="B0074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2932" y="1527513"/>
            <a:ext cx="7128782" cy="439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5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0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1533970" y="720410"/>
            <a:ext cx="476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26A187"/>
                </a:solidFill>
                <a:latin typeface="Tw Cen MT" panose="020B0602020104020603" pitchFamily="34" charset="0"/>
              </a:rPr>
              <a:t>Required Instruments:</a:t>
            </a:r>
            <a:endParaRPr lang="en-US" sz="3600" b="1" dirty="0">
              <a:solidFill>
                <a:srgbClr val="26A187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1780713" y="1509969"/>
            <a:ext cx="476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26A187"/>
                </a:solidFill>
                <a:latin typeface="Tw Cen MT" panose="020B0602020104020603" pitchFamily="34" charset="0"/>
              </a:rPr>
              <a:t>Arduino</a:t>
            </a:r>
            <a:endParaRPr lang="en-US" sz="3600" b="1" dirty="0">
              <a:solidFill>
                <a:srgbClr val="26A187"/>
              </a:solidFill>
              <a:latin typeface="Tw Cen MT" panose="020B06020201040206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45" y="3821576"/>
            <a:ext cx="5782482" cy="32580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02186">
            <a:off x="7804090" y="2632589"/>
            <a:ext cx="3867690" cy="25340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244" y="2401370"/>
            <a:ext cx="1074931" cy="1392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42" y="1366741"/>
            <a:ext cx="862780" cy="1411824"/>
          </a:xfrm>
          <a:prstGeom prst="rect">
            <a:avLst/>
          </a:prstGeom>
        </p:spPr>
      </p:pic>
      <p:sp>
        <p:nvSpPr>
          <p:cNvPr id="9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1780713" y="2145356"/>
            <a:ext cx="476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26A187"/>
                </a:solidFill>
                <a:latin typeface="Tw Cen MT" panose="020B0602020104020603" pitchFamily="34" charset="0"/>
              </a:rPr>
              <a:t>Breadboard</a:t>
            </a:r>
            <a:endParaRPr lang="en-US" sz="3600" b="1" dirty="0">
              <a:solidFill>
                <a:srgbClr val="26A187"/>
              </a:solidFill>
              <a:latin typeface="Tw Cen MT" panose="020B0602020104020603" pitchFamily="34" charset="0"/>
            </a:endParaRPr>
          </a:p>
        </p:txBody>
      </p:sp>
      <p:sp>
        <p:nvSpPr>
          <p:cNvPr id="10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1780713" y="2724535"/>
            <a:ext cx="476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26A187"/>
                </a:solidFill>
                <a:latin typeface="Tw Cen MT" panose="020B0602020104020603" pitchFamily="34" charset="0"/>
              </a:rPr>
              <a:t>LED</a:t>
            </a:r>
            <a:endParaRPr lang="en-US" sz="3600" b="1" dirty="0">
              <a:solidFill>
                <a:srgbClr val="26A187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1780713" y="3273056"/>
            <a:ext cx="476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26A187"/>
                </a:solidFill>
                <a:latin typeface="Tw Cen MT" panose="020B0602020104020603" pitchFamily="34" charset="0"/>
              </a:rPr>
              <a:t>Resistor</a:t>
            </a:r>
            <a:endParaRPr lang="en-US" sz="3600" b="1" dirty="0">
              <a:solidFill>
                <a:srgbClr val="26A187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687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10" y="1038415"/>
            <a:ext cx="10058400" cy="3558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10" y="1038415"/>
            <a:ext cx="10058400" cy="35589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10" y="1038415"/>
            <a:ext cx="10058400" cy="35589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10" y="1038415"/>
            <a:ext cx="10058400" cy="35589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10" y="1038415"/>
            <a:ext cx="10058400" cy="35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08967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43" y="384670"/>
            <a:ext cx="7930246" cy="6124987"/>
          </a:xfrm>
          <a:prstGeom prst="rect">
            <a:avLst/>
          </a:prstGeom>
        </p:spPr>
      </p:pic>
      <p:sp>
        <p:nvSpPr>
          <p:cNvPr id="4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2302324" y="1521620"/>
            <a:ext cx="2806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// Setup Function</a:t>
            </a:r>
            <a:endParaRPr lang="en-US" sz="2400" b="1" dirty="0" smtClean="0">
              <a:solidFill>
                <a:schemeClr val="bg2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2302323" y="2031391"/>
            <a:ext cx="2806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6A187"/>
                </a:solidFill>
                <a:latin typeface="Tw Cen MT" panose="020B0602020104020603" pitchFamily="34" charset="0"/>
              </a:rPr>
              <a:t>void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</a:rPr>
              <a:t>setup</a:t>
            </a:r>
            <a:r>
              <a:rPr lang="en-US" sz="2400" b="1" dirty="0" smtClean="0">
                <a:latin typeface="Tw Cen MT" panose="020B0602020104020603" pitchFamily="34" charset="0"/>
              </a:rPr>
              <a:t>()    {</a:t>
            </a:r>
            <a:endParaRPr lang="en-US" sz="2400" b="1" dirty="0" smtClean="0">
              <a:latin typeface="Tw Cen MT" panose="020B0602020104020603" pitchFamily="34" charset="0"/>
            </a:endParaRPr>
          </a:p>
        </p:txBody>
      </p:sp>
      <p:sp>
        <p:nvSpPr>
          <p:cNvPr id="6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2302323" y="2463418"/>
            <a:ext cx="5127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6A187"/>
                </a:solidFill>
                <a:latin typeface="Tw Cen MT" panose="020B0602020104020603" pitchFamily="34" charset="0"/>
              </a:rPr>
              <a:t>     </a:t>
            </a:r>
            <a:r>
              <a:rPr lang="en-US" sz="2400" b="1" dirty="0" err="1" smtClean="0">
                <a:solidFill>
                  <a:schemeClr val="accent2"/>
                </a:solidFill>
                <a:latin typeface="Tw Cen MT" panose="020B0602020104020603" pitchFamily="34" charset="0"/>
              </a:rPr>
              <a:t>pinMode</a:t>
            </a:r>
            <a:r>
              <a:rPr lang="en-US" sz="2400" b="1" dirty="0" smtClean="0">
                <a:latin typeface="Tw Cen MT" panose="020B0602020104020603" pitchFamily="34" charset="0"/>
              </a:rPr>
              <a:t>(13,   </a:t>
            </a:r>
            <a:r>
              <a:rPr lang="en-US" sz="2400" b="1" dirty="0" smtClean="0">
                <a:solidFill>
                  <a:srgbClr val="26A187"/>
                </a:solidFill>
                <a:latin typeface="Tw Cen MT" panose="020B0602020104020603" pitchFamily="34" charset="0"/>
              </a:rPr>
              <a:t>OUTPUT</a:t>
            </a:r>
            <a:r>
              <a:rPr lang="en-US" sz="2400" b="1" dirty="0" smtClean="0">
                <a:latin typeface="Tw Cen MT" panose="020B0602020104020603" pitchFamily="34" charset="0"/>
              </a:rPr>
              <a:t>);</a:t>
            </a:r>
            <a:endParaRPr lang="en-US" sz="2400" b="1" dirty="0" smtClean="0">
              <a:latin typeface="Tw Cen MT" panose="020B0602020104020603" pitchFamily="34" charset="0"/>
            </a:endParaRPr>
          </a:p>
        </p:txBody>
      </p:sp>
      <p:sp>
        <p:nvSpPr>
          <p:cNvPr id="7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2302322" y="2919040"/>
            <a:ext cx="68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w Cen MT" panose="020B0602020104020603" pitchFamily="34" charset="0"/>
              </a:rPr>
              <a:t>}</a:t>
            </a:r>
            <a:endParaRPr lang="en-US" sz="2400" b="1" dirty="0" smtClean="0">
              <a:latin typeface="Tw Cen MT" panose="020B0602020104020603" pitchFamily="34" charset="0"/>
            </a:endParaRPr>
          </a:p>
        </p:txBody>
      </p:sp>
      <p:sp>
        <p:nvSpPr>
          <p:cNvPr id="8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2302322" y="3890476"/>
            <a:ext cx="2806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6A187"/>
                </a:solidFill>
                <a:latin typeface="Tw Cen MT" panose="020B0602020104020603" pitchFamily="34" charset="0"/>
              </a:rPr>
              <a:t>void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</a:rPr>
              <a:t>loop</a:t>
            </a:r>
            <a:r>
              <a:rPr lang="en-US" sz="2400" b="1" dirty="0" smtClean="0">
                <a:latin typeface="Tw Cen MT" panose="020B0602020104020603" pitchFamily="34" charset="0"/>
              </a:rPr>
              <a:t>()    {</a:t>
            </a:r>
            <a:endParaRPr lang="en-US" sz="2400" b="1" dirty="0" smtClean="0">
              <a:latin typeface="Tw Cen MT" panose="020B0602020104020603" pitchFamily="34" charset="0"/>
            </a:endParaRPr>
          </a:p>
        </p:txBody>
      </p:sp>
      <p:sp>
        <p:nvSpPr>
          <p:cNvPr id="9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2721423" y="4361710"/>
            <a:ext cx="51271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accent2"/>
                </a:solidFill>
                <a:latin typeface="Tw Cen MT" panose="020B0602020104020603" pitchFamily="34" charset="0"/>
              </a:rPr>
              <a:t>digitalWrite</a:t>
            </a:r>
            <a:r>
              <a:rPr lang="en-US" sz="2400" b="1" dirty="0" smtClean="0">
                <a:latin typeface="Tw Cen MT" panose="020B0602020104020603" pitchFamily="34" charset="0"/>
              </a:rPr>
              <a:t>(13,   </a:t>
            </a:r>
            <a:r>
              <a:rPr lang="en-US" sz="2400" b="1" dirty="0" smtClean="0">
                <a:solidFill>
                  <a:srgbClr val="26A187"/>
                </a:solidFill>
                <a:latin typeface="Tw Cen MT" panose="020B0602020104020603" pitchFamily="34" charset="0"/>
              </a:rPr>
              <a:t>HIGH</a:t>
            </a:r>
            <a:r>
              <a:rPr lang="en-US" sz="2400" b="1" dirty="0" smtClean="0">
                <a:latin typeface="Tw Cen MT" panose="020B0602020104020603" pitchFamily="34" charset="0"/>
              </a:rPr>
              <a:t>);</a:t>
            </a:r>
          </a:p>
          <a:p>
            <a:r>
              <a:rPr lang="en-US" sz="2400" b="1" dirty="0" smtClean="0">
                <a:solidFill>
                  <a:schemeClr val="accent2"/>
                </a:solidFill>
                <a:latin typeface="Tw Cen MT" panose="020B0602020104020603" pitchFamily="34" charset="0"/>
              </a:rPr>
              <a:t>delay</a:t>
            </a:r>
            <a:r>
              <a:rPr lang="en-US" sz="2400" b="1" dirty="0" smtClean="0">
                <a:latin typeface="Tw Cen MT" panose="020B0602020104020603" pitchFamily="34" charset="0"/>
              </a:rPr>
              <a:t>(1000);</a:t>
            </a:r>
          </a:p>
          <a:p>
            <a:r>
              <a:rPr lang="en-US" sz="2400" b="1" dirty="0" err="1">
                <a:solidFill>
                  <a:schemeClr val="accent2"/>
                </a:solidFill>
                <a:latin typeface="Tw Cen MT" panose="020B0602020104020603" pitchFamily="34" charset="0"/>
              </a:rPr>
              <a:t>digitalWrite</a:t>
            </a:r>
            <a:r>
              <a:rPr lang="en-US" sz="2400" b="1" dirty="0">
                <a:latin typeface="Tw Cen MT" panose="020B0602020104020603" pitchFamily="34" charset="0"/>
              </a:rPr>
              <a:t>(13,   </a:t>
            </a:r>
            <a:r>
              <a:rPr lang="en-US" sz="2400" b="1" dirty="0" smtClean="0">
                <a:solidFill>
                  <a:srgbClr val="26A187"/>
                </a:solidFill>
                <a:latin typeface="Tw Cen MT" panose="020B0602020104020603" pitchFamily="34" charset="0"/>
              </a:rPr>
              <a:t>LOW</a:t>
            </a:r>
            <a:r>
              <a:rPr lang="en-US" sz="2400" b="1" dirty="0" smtClean="0">
                <a:latin typeface="Tw Cen MT" panose="020B0602020104020603" pitchFamily="34" charset="0"/>
              </a:rPr>
              <a:t>);</a:t>
            </a:r>
            <a:endParaRPr lang="en-US" sz="2400" b="1" dirty="0">
              <a:latin typeface="Tw Cen MT" panose="020B0602020104020603" pitchFamily="34" charset="0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Tw Cen MT" panose="020B0602020104020603" pitchFamily="34" charset="0"/>
              </a:rPr>
              <a:t>delay</a:t>
            </a:r>
            <a:r>
              <a:rPr lang="en-US" sz="2400" b="1" dirty="0">
                <a:latin typeface="Tw Cen MT" panose="020B0602020104020603" pitchFamily="34" charset="0"/>
              </a:rPr>
              <a:t>(1000</a:t>
            </a:r>
            <a:r>
              <a:rPr lang="en-US" sz="2400" b="1" dirty="0" smtClean="0">
                <a:latin typeface="Tw Cen MT" panose="020B0602020104020603" pitchFamily="34" charset="0"/>
              </a:rPr>
              <a:t>);</a:t>
            </a:r>
            <a:endParaRPr lang="en-US" sz="2400" b="1" dirty="0">
              <a:latin typeface="Tw Cen MT" panose="020B0602020104020603" pitchFamily="34" charset="0"/>
            </a:endParaRPr>
          </a:p>
        </p:txBody>
      </p:sp>
      <p:sp>
        <p:nvSpPr>
          <p:cNvPr id="10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2302321" y="5842165"/>
            <a:ext cx="68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w Cen MT" panose="020B0602020104020603" pitchFamily="34" charset="0"/>
              </a:rPr>
              <a:t>}</a:t>
            </a:r>
            <a:endParaRPr lang="en-US" sz="2400" b="1" dirty="0" smtClean="0">
              <a:latin typeface="Tw Cen MT" panose="020B0602020104020603" pitchFamily="34" charset="0"/>
            </a:endParaRPr>
          </a:p>
        </p:txBody>
      </p:sp>
      <p:sp>
        <p:nvSpPr>
          <p:cNvPr id="11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2302322" y="3404758"/>
            <a:ext cx="2806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// Loop Function</a:t>
            </a:r>
            <a:endParaRPr lang="en-US" sz="2400" b="1" dirty="0" smtClean="0">
              <a:solidFill>
                <a:schemeClr val="bg2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6162216" y="2493056"/>
            <a:ext cx="331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// Set pin 13 as output</a:t>
            </a:r>
            <a:endParaRPr lang="en-US" sz="2400" b="1" dirty="0" smtClean="0">
              <a:solidFill>
                <a:schemeClr val="bg2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5985773" y="4321116"/>
            <a:ext cx="331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// Turn On LED</a:t>
            </a:r>
            <a:endParaRPr lang="en-US" sz="2400" b="1" dirty="0" smtClean="0">
              <a:solidFill>
                <a:schemeClr val="bg2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5985773" y="4705917"/>
            <a:ext cx="331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// Wait 1 second</a:t>
            </a:r>
            <a:endParaRPr lang="en-US" sz="2400" b="1" dirty="0" smtClean="0">
              <a:solidFill>
                <a:schemeClr val="bg2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5985773" y="5100679"/>
            <a:ext cx="331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// Turn Off LED</a:t>
            </a:r>
            <a:endParaRPr lang="en-US" sz="2400" b="1" dirty="0" smtClean="0">
              <a:solidFill>
                <a:schemeClr val="bg2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6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5985773" y="5507112"/>
            <a:ext cx="331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// Wait 1 second</a:t>
            </a:r>
            <a:endParaRPr lang="en-US" sz="2400" b="1" dirty="0" smtClean="0">
              <a:solidFill>
                <a:schemeClr val="bg2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349789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01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60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889A5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7086" y="1436007"/>
            <a:ext cx="9448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76902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19">
            <a:extLst>
              <a:ext uri="{FF2B5EF4-FFF2-40B4-BE49-F238E27FC236}">
                <a16:creationId xmlns:a16="http://schemas.microsoft.com/office/drawing/2014/main" id="{EC8E375E-57A1-412A-9A85-7D3DFB7D86E9}"/>
              </a:ext>
            </a:extLst>
          </p:cNvPr>
          <p:cNvSpPr>
            <a:spLocks/>
          </p:cNvSpPr>
          <p:nvPr/>
        </p:nvSpPr>
        <p:spPr bwMode="auto">
          <a:xfrm>
            <a:off x="4602831" y="457200"/>
            <a:ext cx="3291840" cy="32918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28" y="11543"/>
                </a:moveTo>
                <a:cubicBezTo>
                  <a:pt x="21492" y="11930"/>
                  <a:pt x="21571" y="12337"/>
                  <a:pt x="21571" y="12758"/>
                </a:cubicBezTo>
                <a:cubicBezTo>
                  <a:pt x="21571" y="13464"/>
                  <a:pt x="21388" y="14105"/>
                  <a:pt x="21017" y="14678"/>
                </a:cubicBezTo>
                <a:cubicBezTo>
                  <a:pt x="21111" y="15215"/>
                  <a:pt x="21077" y="15745"/>
                  <a:pt x="20924" y="16285"/>
                </a:cubicBezTo>
                <a:cubicBezTo>
                  <a:pt x="20769" y="16819"/>
                  <a:pt x="20512" y="17287"/>
                  <a:pt x="20141" y="17697"/>
                </a:cubicBezTo>
                <a:cubicBezTo>
                  <a:pt x="20105" y="18451"/>
                  <a:pt x="19901" y="19081"/>
                  <a:pt x="19531" y="19580"/>
                </a:cubicBezTo>
                <a:cubicBezTo>
                  <a:pt x="19161" y="20080"/>
                  <a:pt x="18700" y="20481"/>
                  <a:pt x="18146" y="20783"/>
                </a:cubicBezTo>
                <a:cubicBezTo>
                  <a:pt x="17593" y="21088"/>
                  <a:pt x="16982" y="21297"/>
                  <a:pt x="16321" y="21419"/>
                </a:cubicBezTo>
                <a:cubicBezTo>
                  <a:pt x="15660" y="21540"/>
                  <a:pt x="15010" y="21599"/>
                  <a:pt x="14380" y="21599"/>
                </a:cubicBezTo>
                <a:cubicBezTo>
                  <a:pt x="13730" y="21599"/>
                  <a:pt x="13077" y="21554"/>
                  <a:pt x="12424" y="21461"/>
                </a:cubicBezTo>
                <a:cubicBezTo>
                  <a:pt x="11772" y="21362"/>
                  <a:pt x="11127" y="21235"/>
                  <a:pt x="10497" y="21074"/>
                </a:cubicBezTo>
                <a:cubicBezTo>
                  <a:pt x="9864" y="20894"/>
                  <a:pt x="9237" y="20702"/>
                  <a:pt x="8610" y="20493"/>
                </a:cubicBezTo>
                <a:cubicBezTo>
                  <a:pt x="7982" y="20286"/>
                  <a:pt x="7341" y="20182"/>
                  <a:pt x="6680" y="20182"/>
                </a:cubicBezTo>
                <a:lnTo>
                  <a:pt x="1607" y="20182"/>
                </a:lnTo>
                <a:cubicBezTo>
                  <a:pt x="1167" y="20182"/>
                  <a:pt x="785" y="20029"/>
                  <a:pt x="471" y="19713"/>
                </a:cubicBezTo>
                <a:cubicBezTo>
                  <a:pt x="158" y="19405"/>
                  <a:pt x="0" y="19024"/>
                  <a:pt x="0" y="18572"/>
                </a:cubicBezTo>
                <a:lnTo>
                  <a:pt x="0" y="9880"/>
                </a:lnTo>
                <a:cubicBezTo>
                  <a:pt x="0" y="9440"/>
                  <a:pt x="158" y="9064"/>
                  <a:pt x="471" y="8754"/>
                </a:cubicBezTo>
                <a:cubicBezTo>
                  <a:pt x="785" y="8440"/>
                  <a:pt x="1167" y="8285"/>
                  <a:pt x="1607" y="8285"/>
                </a:cubicBezTo>
                <a:lnTo>
                  <a:pt x="6315" y="8285"/>
                </a:lnTo>
                <a:cubicBezTo>
                  <a:pt x="6558" y="8160"/>
                  <a:pt x="6750" y="8022"/>
                  <a:pt x="6897" y="7872"/>
                </a:cubicBezTo>
                <a:cubicBezTo>
                  <a:pt x="7041" y="7723"/>
                  <a:pt x="7197" y="7548"/>
                  <a:pt x="7369" y="7342"/>
                </a:cubicBezTo>
                <a:cubicBezTo>
                  <a:pt x="7513" y="7161"/>
                  <a:pt x="7663" y="6986"/>
                  <a:pt x="7810" y="6819"/>
                </a:cubicBezTo>
                <a:cubicBezTo>
                  <a:pt x="7957" y="6653"/>
                  <a:pt x="8112" y="6483"/>
                  <a:pt x="8276" y="6311"/>
                </a:cubicBezTo>
                <a:cubicBezTo>
                  <a:pt x="8570" y="5997"/>
                  <a:pt x="8918" y="5690"/>
                  <a:pt x="9302" y="5385"/>
                </a:cubicBezTo>
                <a:cubicBezTo>
                  <a:pt x="9692" y="5085"/>
                  <a:pt x="9989" y="4749"/>
                  <a:pt x="10195" y="4379"/>
                </a:cubicBezTo>
                <a:cubicBezTo>
                  <a:pt x="10339" y="4117"/>
                  <a:pt x="10443" y="3826"/>
                  <a:pt x="10506" y="3507"/>
                </a:cubicBezTo>
                <a:cubicBezTo>
                  <a:pt x="10565" y="3188"/>
                  <a:pt x="10627" y="2866"/>
                  <a:pt x="10675" y="2538"/>
                </a:cubicBezTo>
                <a:cubicBezTo>
                  <a:pt x="10726" y="2216"/>
                  <a:pt x="10780" y="1900"/>
                  <a:pt x="10845" y="1592"/>
                </a:cubicBezTo>
                <a:cubicBezTo>
                  <a:pt x="10907" y="1287"/>
                  <a:pt x="11014" y="1016"/>
                  <a:pt x="11161" y="776"/>
                </a:cubicBezTo>
                <a:cubicBezTo>
                  <a:pt x="11311" y="536"/>
                  <a:pt x="11523" y="350"/>
                  <a:pt x="11800" y="208"/>
                </a:cubicBezTo>
                <a:cubicBezTo>
                  <a:pt x="12074" y="67"/>
                  <a:pt x="12441" y="0"/>
                  <a:pt x="12902" y="0"/>
                </a:cubicBezTo>
                <a:cubicBezTo>
                  <a:pt x="13450" y="0"/>
                  <a:pt x="13956" y="112"/>
                  <a:pt x="14411" y="344"/>
                </a:cubicBezTo>
                <a:cubicBezTo>
                  <a:pt x="14869" y="573"/>
                  <a:pt x="15250" y="881"/>
                  <a:pt x="15567" y="1270"/>
                </a:cubicBezTo>
                <a:cubicBezTo>
                  <a:pt x="15880" y="1657"/>
                  <a:pt x="16126" y="2101"/>
                  <a:pt x="16304" y="2600"/>
                </a:cubicBezTo>
                <a:cubicBezTo>
                  <a:pt x="16479" y="3103"/>
                  <a:pt x="16570" y="3609"/>
                  <a:pt x="16570" y="4123"/>
                </a:cubicBezTo>
                <a:cubicBezTo>
                  <a:pt x="16570" y="4653"/>
                  <a:pt x="16491" y="5162"/>
                  <a:pt x="16332" y="5645"/>
                </a:cubicBezTo>
                <a:cubicBezTo>
                  <a:pt x="16174" y="6125"/>
                  <a:pt x="15982" y="6610"/>
                  <a:pt x="15759" y="7096"/>
                </a:cubicBezTo>
                <a:cubicBezTo>
                  <a:pt x="16072" y="7079"/>
                  <a:pt x="16389" y="7057"/>
                  <a:pt x="16705" y="7034"/>
                </a:cubicBezTo>
                <a:cubicBezTo>
                  <a:pt x="17019" y="7011"/>
                  <a:pt x="17335" y="7000"/>
                  <a:pt x="17652" y="7000"/>
                </a:cubicBezTo>
                <a:cubicBezTo>
                  <a:pt x="18149" y="7000"/>
                  <a:pt x="18630" y="7048"/>
                  <a:pt x="19099" y="7144"/>
                </a:cubicBezTo>
                <a:cubicBezTo>
                  <a:pt x="19568" y="7237"/>
                  <a:pt x="19986" y="7395"/>
                  <a:pt x="20356" y="7616"/>
                </a:cubicBezTo>
                <a:cubicBezTo>
                  <a:pt x="20726" y="7839"/>
                  <a:pt x="21026" y="8144"/>
                  <a:pt x="21255" y="8528"/>
                </a:cubicBezTo>
                <a:cubicBezTo>
                  <a:pt x="21486" y="8918"/>
                  <a:pt x="21599" y="9409"/>
                  <a:pt x="21599" y="10002"/>
                </a:cubicBezTo>
                <a:cubicBezTo>
                  <a:pt x="21599" y="10265"/>
                  <a:pt x="21580" y="10519"/>
                  <a:pt x="21535" y="10773"/>
                </a:cubicBezTo>
                <a:cubicBezTo>
                  <a:pt x="21484" y="11030"/>
                  <a:pt x="21419" y="11284"/>
                  <a:pt x="21328" y="11543"/>
                </a:cubicBezTo>
                <a:moveTo>
                  <a:pt x="4258" y="18519"/>
                </a:moveTo>
                <a:cubicBezTo>
                  <a:pt x="4555" y="18519"/>
                  <a:pt x="4809" y="18417"/>
                  <a:pt x="5024" y="18214"/>
                </a:cubicBezTo>
                <a:cubicBezTo>
                  <a:pt x="5233" y="18013"/>
                  <a:pt x="5340" y="17759"/>
                  <a:pt x="5340" y="17454"/>
                </a:cubicBezTo>
                <a:cubicBezTo>
                  <a:pt x="5340" y="17155"/>
                  <a:pt x="5233" y="16900"/>
                  <a:pt x="5024" y="16686"/>
                </a:cubicBezTo>
                <a:cubicBezTo>
                  <a:pt x="4812" y="16477"/>
                  <a:pt x="4557" y="16372"/>
                  <a:pt x="4258" y="16372"/>
                </a:cubicBezTo>
                <a:cubicBezTo>
                  <a:pt x="3941" y="16372"/>
                  <a:pt x="3684" y="16477"/>
                  <a:pt x="3486" y="16686"/>
                </a:cubicBezTo>
                <a:cubicBezTo>
                  <a:pt x="3289" y="16900"/>
                  <a:pt x="3190" y="17155"/>
                  <a:pt x="3190" y="17454"/>
                </a:cubicBezTo>
                <a:cubicBezTo>
                  <a:pt x="3190" y="17767"/>
                  <a:pt x="3289" y="18024"/>
                  <a:pt x="3486" y="18222"/>
                </a:cubicBezTo>
                <a:cubicBezTo>
                  <a:pt x="3681" y="18420"/>
                  <a:pt x="3939" y="18519"/>
                  <a:pt x="4258" y="18519"/>
                </a:cubicBezTo>
                <a:moveTo>
                  <a:pt x="19164" y="14342"/>
                </a:moveTo>
                <a:cubicBezTo>
                  <a:pt x="19703" y="13901"/>
                  <a:pt x="19975" y="13345"/>
                  <a:pt x="19975" y="12679"/>
                </a:cubicBezTo>
                <a:cubicBezTo>
                  <a:pt x="19975" y="12473"/>
                  <a:pt x="19918" y="12281"/>
                  <a:pt x="19805" y="12097"/>
                </a:cubicBezTo>
                <a:cubicBezTo>
                  <a:pt x="19695" y="11919"/>
                  <a:pt x="19576" y="11761"/>
                  <a:pt x="19446" y="11623"/>
                </a:cubicBezTo>
                <a:cubicBezTo>
                  <a:pt x="19590" y="11363"/>
                  <a:pt x="19720" y="11106"/>
                  <a:pt x="19833" y="10849"/>
                </a:cubicBezTo>
                <a:cubicBezTo>
                  <a:pt x="19944" y="10592"/>
                  <a:pt x="20003" y="10312"/>
                  <a:pt x="20003" y="10002"/>
                </a:cubicBezTo>
                <a:cubicBezTo>
                  <a:pt x="20003" y="9688"/>
                  <a:pt x="19924" y="9440"/>
                  <a:pt x="19766" y="9251"/>
                </a:cubicBezTo>
                <a:cubicBezTo>
                  <a:pt x="19607" y="9070"/>
                  <a:pt x="19415" y="8929"/>
                  <a:pt x="19184" y="8833"/>
                </a:cubicBezTo>
                <a:cubicBezTo>
                  <a:pt x="18955" y="8739"/>
                  <a:pt x="18698" y="8683"/>
                  <a:pt x="18418" y="8663"/>
                </a:cubicBezTo>
                <a:cubicBezTo>
                  <a:pt x="18138" y="8643"/>
                  <a:pt x="17884" y="8635"/>
                  <a:pt x="17649" y="8635"/>
                </a:cubicBezTo>
                <a:cubicBezTo>
                  <a:pt x="17242" y="8635"/>
                  <a:pt x="16835" y="8649"/>
                  <a:pt x="16423" y="8677"/>
                </a:cubicBezTo>
                <a:cubicBezTo>
                  <a:pt x="16010" y="8706"/>
                  <a:pt x="15606" y="8720"/>
                  <a:pt x="15199" y="8720"/>
                </a:cubicBezTo>
                <a:cubicBezTo>
                  <a:pt x="14917" y="8720"/>
                  <a:pt x="14643" y="8706"/>
                  <a:pt x="14366" y="8677"/>
                </a:cubicBezTo>
                <a:cubicBezTo>
                  <a:pt x="14089" y="8649"/>
                  <a:pt x="13829" y="8584"/>
                  <a:pt x="13574" y="8474"/>
                </a:cubicBezTo>
                <a:cubicBezTo>
                  <a:pt x="13574" y="8104"/>
                  <a:pt x="13645" y="7754"/>
                  <a:pt x="13792" y="7421"/>
                </a:cubicBezTo>
                <a:cubicBezTo>
                  <a:pt x="13936" y="7087"/>
                  <a:pt x="14094" y="6751"/>
                  <a:pt x="14275" y="6413"/>
                </a:cubicBezTo>
                <a:cubicBezTo>
                  <a:pt x="14448" y="6074"/>
                  <a:pt x="14606" y="5721"/>
                  <a:pt x="14747" y="5351"/>
                </a:cubicBezTo>
                <a:cubicBezTo>
                  <a:pt x="14886" y="4984"/>
                  <a:pt x="14953" y="4574"/>
                  <a:pt x="14953" y="4122"/>
                </a:cubicBezTo>
                <a:cubicBezTo>
                  <a:pt x="14953" y="3823"/>
                  <a:pt x="14905" y="3529"/>
                  <a:pt x="14812" y="3236"/>
                </a:cubicBezTo>
                <a:cubicBezTo>
                  <a:pt x="14716" y="2945"/>
                  <a:pt x="14583" y="2677"/>
                  <a:pt x="14411" y="2439"/>
                </a:cubicBezTo>
                <a:cubicBezTo>
                  <a:pt x="14238" y="2199"/>
                  <a:pt x="14027" y="2002"/>
                  <a:pt x="13775" y="1843"/>
                </a:cubicBezTo>
                <a:cubicBezTo>
                  <a:pt x="13521" y="1688"/>
                  <a:pt x="13230" y="1606"/>
                  <a:pt x="12893" y="1606"/>
                </a:cubicBezTo>
                <a:lnTo>
                  <a:pt x="12744" y="1606"/>
                </a:lnTo>
                <a:cubicBezTo>
                  <a:pt x="12681" y="1606"/>
                  <a:pt x="12631" y="1617"/>
                  <a:pt x="12594" y="1634"/>
                </a:cubicBezTo>
                <a:cubicBezTo>
                  <a:pt x="12523" y="1671"/>
                  <a:pt x="12481" y="1705"/>
                  <a:pt x="12472" y="1742"/>
                </a:cubicBezTo>
                <a:cubicBezTo>
                  <a:pt x="12464" y="1778"/>
                  <a:pt x="12450" y="1838"/>
                  <a:pt x="12430" y="1920"/>
                </a:cubicBezTo>
                <a:cubicBezTo>
                  <a:pt x="12323" y="2450"/>
                  <a:pt x="12221" y="3007"/>
                  <a:pt x="12128" y="3586"/>
                </a:cubicBezTo>
                <a:cubicBezTo>
                  <a:pt x="12034" y="4167"/>
                  <a:pt x="11854" y="4698"/>
                  <a:pt x="11596" y="5176"/>
                </a:cubicBezTo>
                <a:cubicBezTo>
                  <a:pt x="11334" y="5636"/>
                  <a:pt x="11000" y="6034"/>
                  <a:pt x="10596" y="6367"/>
                </a:cubicBezTo>
                <a:cubicBezTo>
                  <a:pt x="10189" y="6701"/>
                  <a:pt x="9802" y="7051"/>
                  <a:pt x="9432" y="7421"/>
                </a:cubicBezTo>
                <a:cubicBezTo>
                  <a:pt x="9169" y="7700"/>
                  <a:pt x="8949" y="7954"/>
                  <a:pt x="8771" y="8183"/>
                </a:cubicBezTo>
                <a:cubicBezTo>
                  <a:pt x="8593" y="8412"/>
                  <a:pt x="8403" y="8632"/>
                  <a:pt x="8211" y="8833"/>
                </a:cubicBezTo>
                <a:cubicBezTo>
                  <a:pt x="8016" y="9036"/>
                  <a:pt x="7799" y="9222"/>
                  <a:pt x="7556" y="9400"/>
                </a:cubicBezTo>
                <a:cubicBezTo>
                  <a:pt x="7313" y="9575"/>
                  <a:pt x="7019" y="9736"/>
                  <a:pt x="6674" y="9880"/>
                </a:cubicBezTo>
                <a:lnTo>
                  <a:pt x="6646" y="9880"/>
                </a:lnTo>
                <a:lnTo>
                  <a:pt x="6646" y="18572"/>
                </a:lnTo>
                <a:cubicBezTo>
                  <a:pt x="7279" y="18572"/>
                  <a:pt x="7889" y="18649"/>
                  <a:pt x="8485" y="18795"/>
                </a:cubicBezTo>
                <a:cubicBezTo>
                  <a:pt x="9081" y="18945"/>
                  <a:pt x="9683" y="19103"/>
                  <a:pt x="10294" y="19270"/>
                </a:cubicBezTo>
                <a:cubicBezTo>
                  <a:pt x="10901" y="19439"/>
                  <a:pt x="11537" y="19592"/>
                  <a:pt x="12207" y="19741"/>
                </a:cubicBezTo>
                <a:cubicBezTo>
                  <a:pt x="12874" y="19891"/>
                  <a:pt x="13594" y="19965"/>
                  <a:pt x="14374" y="19965"/>
                </a:cubicBezTo>
                <a:cubicBezTo>
                  <a:pt x="14781" y="19965"/>
                  <a:pt x="15222" y="19939"/>
                  <a:pt x="15699" y="19885"/>
                </a:cubicBezTo>
                <a:cubicBezTo>
                  <a:pt x="16177" y="19829"/>
                  <a:pt x="16626" y="19710"/>
                  <a:pt x="17047" y="19527"/>
                </a:cubicBezTo>
                <a:cubicBezTo>
                  <a:pt x="17468" y="19343"/>
                  <a:pt x="17816" y="19086"/>
                  <a:pt x="18101" y="18762"/>
                </a:cubicBezTo>
                <a:cubicBezTo>
                  <a:pt x="18387" y="18440"/>
                  <a:pt x="18525" y="18010"/>
                  <a:pt x="18525" y="17477"/>
                </a:cubicBezTo>
                <a:cubicBezTo>
                  <a:pt x="18525" y="17386"/>
                  <a:pt x="18522" y="17304"/>
                  <a:pt x="18517" y="17225"/>
                </a:cubicBezTo>
                <a:cubicBezTo>
                  <a:pt x="18503" y="17152"/>
                  <a:pt x="18488" y="17070"/>
                  <a:pt x="18471" y="16980"/>
                </a:cubicBezTo>
                <a:cubicBezTo>
                  <a:pt x="18785" y="16836"/>
                  <a:pt x="19028" y="16596"/>
                  <a:pt x="19195" y="16262"/>
                </a:cubicBezTo>
                <a:cubicBezTo>
                  <a:pt x="19364" y="15929"/>
                  <a:pt x="19446" y="15593"/>
                  <a:pt x="19446" y="15263"/>
                </a:cubicBezTo>
                <a:cubicBezTo>
                  <a:pt x="19449" y="14912"/>
                  <a:pt x="19350" y="14605"/>
                  <a:pt x="19164" y="1434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82554" tIns="82554" rIns="82554" bIns="82554" anchor="ctr"/>
          <a:lstStyle/>
          <a:p>
            <a:pPr marL="0" marR="0" lvl="0" indent="0" algn="l" defTabSz="7429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4714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Gill Sans" charset="0"/>
              <a:sym typeface="Gill Sans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A66A84-703F-4DEC-954C-D4A6854E07E2}"/>
              </a:ext>
            </a:extLst>
          </p:cNvPr>
          <p:cNvGrpSpPr/>
          <p:nvPr/>
        </p:nvGrpSpPr>
        <p:grpSpPr>
          <a:xfrm>
            <a:off x="4297329" y="3961262"/>
            <a:ext cx="3597342" cy="920109"/>
            <a:chOff x="4297329" y="3961262"/>
            <a:chExt cx="3597342" cy="920109"/>
          </a:xfrm>
        </p:grpSpPr>
        <p:sp>
          <p:nvSpPr>
            <p:cNvPr id="14" name="Line 4">
              <a:extLst>
                <a:ext uri="{FF2B5EF4-FFF2-40B4-BE49-F238E27FC236}">
                  <a16:creationId xmlns:a16="http://schemas.microsoft.com/office/drawing/2014/main" id="{88B1DC39-8AA8-4BD9-AE5B-B1325760A7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7329" y="3961262"/>
              <a:ext cx="3597342" cy="0"/>
            </a:xfrm>
            <a:prstGeom prst="line">
              <a:avLst/>
            </a:prstGeom>
            <a:noFill/>
            <a:ln w="25400" cap="flat" cmpd="sng">
              <a:solidFill>
                <a:srgbClr val="DCDEE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4201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756024-EF59-49AD-9A9B-4F0FE8DE843F}"/>
                </a:ext>
              </a:extLst>
            </p:cNvPr>
            <p:cNvSpPr/>
            <p:nvPr/>
          </p:nvSpPr>
          <p:spPr>
            <a:xfrm>
              <a:off x="4425511" y="4173485"/>
              <a:ext cx="334097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50" charset="0"/>
                  <a:ea typeface="+mn-ea"/>
                  <a:cs typeface="+mn-cs"/>
                </a:rPr>
                <a:t>THANK YOU</a:t>
              </a:r>
            </a:p>
          </p:txBody>
        </p:sp>
      </p:grpSp>
      <p:sp>
        <p:nvSpPr>
          <p:cNvPr id="7" name="Freeform 109">
            <a:extLst>
              <a:ext uri="{FF2B5EF4-FFF2-40B4-BE49-F238E27FC236}">
                <a16:creationId xmlns:a16="http://schemas.microsoft.com/office/drawing/2014/main" id="{F1BD3BD3-D556-4F30-9F78-97C8A3C8D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6055797"/>
            <a:ext cx="457200" cy="457200"/>
          </a:xfrm>
          <a:custGeom>
            <a:avLst/>
            <a:gdLst>
              <a:gd name="T0" fmla="*/ 116822 w 634"/>
              <a:gd name="T1" fmla="*/ 0 h 634"/>
              <a:gd name="T2" fmla="*/ 116822 w 634"/>
              <a:gd name="T3" fmla="*/ 228190 h 634"/>
              <a:gd name="T4" fmla="*/ 116822 w 634"/>
              <a:gd name="T5" fmla="*/ 0 h 634"/>
              <a:gd name="T6" fmla="*/ 196507 w 634"/>
              <a:gd name="T7" fmla="*/ 58399 h 634"/>
              <a:gd name="T8" fmla="*/ 159369 w 634"/>
              <a:gd name="T9" fmla="*/ 105984 h 634"/>
              <a:gd name="T10" fmla="*/ 196507 w 634"/>
              <a:gd name="T11" fmla="*/ 58399 h 634"/>
              <a:gd name="T12" fmla="*/ 186051 w 634"/>
              <a:gd name="T13" fmla="*/ 47945 h 634"/>
              <a:gd name="T14" fmla="*/ 138096 w 634"/>
              <a:gd name="T15" fmla="*/ 21269 h 634"/>
              <a:gd name="T16" fmla="*/ 85093 w 634"/>
              <a:gd name="T17" fmla="*/ 105984 h 634"/>
              <a:gd name="T18" fmla="*/ 90501 w 634"/>
              <a:gd name="T19" fmla="*/ 69214 h 634"/>
              <a:gd name="T20" fmla="*/ 138096 w 634"/>
              <a:gd name="T21" fmla="*/ 69214 h 634"/>
              <a:gd name="T22" fmla="*/ 85093 w 634"/>
              <a:gd name="T23" fmla="*/ 105984 h 634"/>
              <a:gd name="T24" fmla="*/ 143504 w 634"/>
              <a:gd name="T25" fmla="*/ 122206 h 634"/>
              <a:gd name="T26" fmla="*/ 116822 w 634"/>
              <a:gd name="T27" fmla="*/ 159336 h 634"/>
              <a:gd name="T28" fmla="*/ 85093 w 634"/>
              <a:gd name="T29" fmla="*/ 122206 h 634"/>
              <a:gd name="T30" fmla="*/ 106366 w 634"/>
              <a:gd name="T31" fmla="*/ 15862 h 634"/>
              <a:gd name="T32" fmla="*/ 116822 w 634"/>
              <a:gd name="T33" fmla="*/ 15862 h 634"/>
              <a:gd name="T34" fmla="*/ 138096 w 634"/>
              <a:gd name="T35" fmla="*/ 58399 h 634"/>
              <a:gd name="T36" fmla="*/ 95549 w 634"/>
              <a:gd name="T37" fmla="*/ 58399 h 634"/>
              <a:gd name="T38" fmla="*/ 90501 w 634"/>
              <a:gd name="T39" fmla="*/ 21269 h 634"/>
              <a:gd name="T40" fmla="*/ 79684 w 634"/>
              <a:gd name="T41" fmla="*/ 52992 h 634"/>
              <a:gd name="T42" fmla="*/ 90501 w 634"/>
              <a:gd name="T43" fmla="*/ 21269 h 634"/>
              <a:gd name="T44" fmla="*/ 32090 w 634"/>
              <a:gd name="T45" fmla="*/ 58399 h 634"/>
              <a:gd name="T46" fmla="*/ 74637 w 634"/>
              <a:gd name="T47" fmla="*/ 105984 h 634"/>
              <a:gd name="T48" fmla="*/ 32090 w 634"/>
              <a:gd name="T49" fmla="*/ 58399 h 634"/>
              <a:gd name="T50" fmla="*/ 32090 w 634"/>
              <a:gd name="T51" fmla="*/ 169790 h 634"/>
              <a:gd name="T52" fmla="*/ 74637 w 634"/>
              <a:gd name="T53" fmla="*/ 122206 h 634"/>
              <a:gd name="T54" fmla="*/ 32090 w 634"/>
              <a:gd name="T55" fmla="*/ 169790 h 634"/>
              <a:gd name="T56" fmla="*/ 42546 w 634"/>
              <a:gd name="T57" fmla="*/ 180605 h 634"/>
              <a:gd name="T58" fmla="*/ 90501 w 634"/>
              <a:gd name="T59" fmla="*/ 212328 h 634"/>
              <a:gd name="T60" fmla="*/ 122231 w 634"/>
              <a:gd name="T61" fmla="*/ 212328 h 634"/>
              <a:gd name="T62" fmla="*/ 116822 w 634"/>
              <a:gd name="T63" fmla="*/ 212328 h 634"/>
              <a:gd name="T64" fmla="*/ 95549 w 634"/>
              <a:gd name="T65" fmla="*/ 169790 h 634"/>
              <a:gd name="T66" fmla="*/ 138096 w 634"/>
              <a:gd name="T67" fmla="*/ 169790 h 634"/>
              <a:gd name="T68" fmla="*/ 138096 w 634"/>
              <a:gd name="T69" fmla="*/ 212328 h 634"/>
              <a:gd name="T70" fmla="*/ 148552 w 634"/>
              <a:gd name="T71" fmla="*/ 175198 h 634"/>
              <a:gd name="T72" fmla="*/ 138096 w 634"/>
              <a:gd name="T73" fmla="*/ 212328 h 634"/>
              <a:gd name="T74" fmla="*/ 196507 w 634"/>
              <a:gd name="T75" fmla="*/ 169790 h 634"/>
              <a:gd name="T76" fmla="*/ 159369 w 634"/>
              <a:gd name="T77" fmla="*/ 122206 h 634"/>
              <a:gd name="T78" fmla="*/ 196507 w 634"/>
              <a:gd name="T79" fmla="*/ 169790 h 63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34"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47"/>
                  <a:pt x="0" y="324"/>
                </a:cubicBezTo>
                <a:cubicBezTo>
                  <a:pt x="0" y="486"/>
                  <a:pt x="148" y="633"/>
                  <a:pt x="324" y="633"/>
                </a:cubicBezTo>
                <a:cubicBezTo>
                  <a:pt x="486" y="633"/>
                  <a:pt x="633" y="486"/>
                  <a:pt x="633" y="324"/>
                </a:cubicBezTo>
                <a:cubicBezTo>
                  <a:pt x="633" y="147"/>
                  <a:pt x="486" y="0"/>
                  <a:pt x="324" y="0"/>
                </a:cubicBezTo>
                <a:close/>
                <a:moveTo>
                  <a:pt x="545" y="162"/>
                </a:moveTo>
                <a:lnTo>
                  <a:pt x="545" y="162"/>
                </a:lnTo>
                <a:cubicBezTo>
                  <a:pt x="574" y="206"/>
                  <a:pt x="589" y="251"/>
                  <a:pt x="589" y="294"/>
                </a:cubicBezTo>
                <a:cubicBezTo>
                  <a:pt x="442" y="294"/>
                  <a:pt x="442" y="294"/>
                  <a:pt x="442" y="294"/>
                </a:cubicBezTo>
                <a:cubicBezTo>
                  <a:pt x="442" y="265"/>
                  <a:pt x="427" y="221"/>
                  <a:pt x="427" y="192"/>
                </a:cubicBezTo>
                <a:cubicBezTo>
                  <a:pt x="471" y="192"/>
                  <a:pt x="516" y="177"/>
                  <a:pt x="545" y="162"/>
                </a:cubicBezTo>
                <a:close/>
                <a:moveTo>
                  <a:pt x="516" y="133"/>
                </a:moveTo>
                <a:lnTo>
                  <a:pt x="516" y="133"/>
                </a:lnTo>
                <a:cubicBezTo>
                  <a:pt x="486" y="147"/>
                  <a:pt x="457" y="147"/>
                  <a:pt x="412" y="147"/>
                </a:cubicBezTo>
                <a:cubicBezTo>
                  <a:pt x="412" y="118"/>
                  <a:pt x="398" y="89"/>
                  <a:pt x="383" y="59"/>
                </a:cubicBezTo>
                <a:cubicBezTo>
                  <a:pt x="442" y="59"/>
                  <a:pt x="486" y="89"/>
                  <a:pt x="516" y="133"/>
                </a:cubicBezTo>
                <a:close/>
                <a:moveTo>
                  <a:pt x="236" y="294"/>
                </a:moveTo>
                <a:lnTo>
                  <a:pt x="236" y="294"/>
                </a:lnTo>
                <a:cubicBezTo>
                  <a:pt x="236" y="265"/>
                  <a:pt x="251" y="236"/>
                  <a:pt x="251" y="192"/>
                </a:cubicBezTo>
                <a:cubicBezTo>
                  <a:pt x="280" y="206"/>
                  <a:pt x="295" y="206"/>
                  <a:pt x="324" y="206"/>
                </a:cubicBezTo>
                <a:cubicBezTo>
                  <a:pt x="339" y="206"/>
                  <a:pt x="369" y="206"/>
                  <a:pt x="383" y="192"/>
                </a:cubicBezTo>
                <a:cubicBezTo>
                  <a:pt x="398" y="236"/>
                  <a:pt x="398" y="265"/>
                  <a:pt x="398" y="294"/>
                </a:cubicBezTo>
                <a:lnTo>
                  <a:pt x="236" y="294"/>
                </a:lnTo>
                <a:close/>
                <a:moveTo>
                  <a:pt x="398" y="339"/>
                </a:moveTo>
                <a:lnTo>
                  <a:pt x="398" y="339"/>
                </a:lnTo>
                <a:cubicBezTo>
                  <a:pt x="398" y="368"/>
                  <a:pt x="398" y="412"/>
                  <a:pt x="383" y="442"/>
                </a:cubicBezTo>
                <a:cubicBezTo>
                  <a:pt x="369" y="442"/>
                  <a:pt x="339" y="442"/>
                  <a:pt x="324" y="442"/>
                </a:cubicBezTo>
                <a:cubicBezTo>
                  <a:pt x="295" y="442"/>
                  <a:pt x="280" y="442"/>
                  <a:pt x="251" y="442"/>
                </a:cubicBezTo>
                <a:cubicBezTo>
                  <a:pt x="251" y="412"/>
                  <a:pt x="236" y="368"/>
                  <a:pt x="236" y="339"/>
                </a:cubicBezTo>
                <a:lnTo>
                  <a:pt x="398" y="339"/>
                </a:lnTo>
                <a:close/>
                <a:moveTo>
                  <a:pt x="295" y="44"/>
                </a:moveTo>
                <a:lnTo>
                  <a:pt x="295" y="44"/>
                </a:lnTo>
                <a:cubicBezTo>
                  <a:pt x="310" y="44"/>
                  <a:pt x="310" y="44"/>
                  <a:pt x="324" y="44"/>
                </a:cubicBezTo>
                <a:lnTo>
                  <a:pt x="339" y="44"/>
                </a:lnTo>
                <a:cubicBezTo>
                  <a:pt x="354" y="74"/>
                  <a:pt x="369" y="118"/>
                  <a:pt x="383" y="162"/>
                </a:cubicBezTo>
                <a:cubicBezTo>
                  <a:pt x="354" y="162"/>
                  <a:pt x="339" y="162"/>
                  <a:pt x="324" y="162"/>
                </a:cubicBezTo>
                <a:cubicBezTo>
                  <a:pt x="295" y="162"/>
                  <a:pt x="280" y="162"/>
                  <a:pt x="265" y="162"/>
                </a:cubicBezTo>
                <a:cubicBezTo>
                  <a:pt x="265" y="118"/>
                  <a:pt x="280" y="74"/>
                  <a:pt x="295" y="44"/>
                </a:cubicBezTo>
                <a:close/>
                <a:moveTo>
                  <a:pt x="251" y="59"/>
                </a:moveTo>
                <a:lnTo>
                  <a:pt x="251" y="59"/>
                </a:lnTo>
                <a:cubicBezTo>
                  <a:pt x="236" y="89"/>
                  <a:pt x="221" y="118"/>
                  <a:pt x="221" y="147"/>
                </a:cubicBezTo>
                <a:cubicBezTo>
                  <a:pt x="192" y="147"/>
                  <a:pt x="148" y="147"/>
                  <a:pt x="118" y="133"/>
                </a:cubicBezTo>
                <a:cubicBezTo>
                  <a:pt x="148" y="89"/>
                  <a:pt x="207" y="59"/>
                  <a:pt x="251" y="5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133" y="177"/>
                  <a:pt x="177" y="192"/>
                  <a:pt x="207" y="192"/>
                </a:cubicBezTo>
                <a:cubicBezTo>
                  <a:pt x="207" y="221"/>
                  <a:pt x="207" y="265"/>
                  <a:pt x="207" y="294"/>
                </a:cubicBezTo>
                <a:cubicBezTo>
                  <a:pt x="44" y="294"/>
                  <a:pt x="44" y="294"/>
                  <a:pt x="44" y="294"/>
                </a:cubicBezTo>
                <a:cubicBezTo>
                  <a:pt x="44" y="251"/>
                  <a:pt x="59" y="206"/>
                  <a:pt x="89" y="162"/>
                </a:cubicBezTo>
                <a:close/>
                <a:moveTo>
                  <a:pt x="89" y="471"/>
                </a:moveTo>
                <a:lnTo>
                  <a:pt x="89" y="471"/>
                </a:lnTo>
                <a:cubicBezTo>
                  <a:pt x="59" y="427"/>
                  <a:pt x="44" y="383"/>
                  <a:pt x="44" y="339"/>
                </a:cubicBezTo>
                <a:cubicBezTo>
                  <a:pt x="207" y="339"/>
                  <a:pt x="207" y="339"/>
                  <a:pt x="207" y="339"/>
                </a:cubicBezTo>
                <a:cubicBezTo>
                  <a:pt x="207" y="368"/>
                  <a:pt x="207" y="412"/>
                  <a:pt x="207" y="442"/>
                </a:cubicBezTo>
                <a:cubicBezTo>
                  <a:pt x="177" y="457"/>
                  <a:pt x="133" y="457"/>
                  <a:pt x="89" y="471"/>
                </a:cubicBezTo>
                <a:close/>
                <a:moveTo>
                  <a:pt x="118" y="501"/>
                </a:moveTo>
                <a:lnTo>
                  <a:pt x="118" y="501"/>
                </a:lnTo>
                <a:cubicBezTo>
                  <a:pt x="148" y="501"/>
                  <a:pt x="192" y="486"/>
                  <a:pt x="221" y="486"/>
                </a:cubicBezTo>
                <a:cubicBezTo>
                  <a:pt x="221" y="515"/>
                  <a:pt x="236" y="560"/>
                  <a:pt x="251" y="589"/>
                </a:cubicBezTo>
                <a:cubicBezTo>
                  <a:pt x="207" y="574"/>
                  <a:pt x="148" y="545"/>
                  <a:pt x="118" y="501"/>
                </a:cubicBezTo>
                <a:close/>
                <a:moveTo>
                  <a:pt x="339" y="589"/>
                </a:moveTo>
                <a:lnTo>
                  <a:pt x="339" y="589"/>
                </a:lnTo>
                <a:lnTo>
                  <a:pt x="324" y="589"/>
                </a:lnTo>
                <a:cubicBezTo>
                  <a:pt x="310" y="589"/>
                  <a:pt x="310" y="589"/>
                  <a:pt x="295" y="589"/>
                </a:cubicBezTo>
                <a:cubicBezTo>
                  <a:pt x="280" y="560"/>
                  <a:pt x="265" y="515"/>
                  <a:pt x="265" y="471"/>
                </a:cubicBezTo>
                <a:cubicBezTo>
                  <a:pt x="280" y="471"/>
                  <a:pt x="295" y="471"/>
                  <a:pt x="324" y="471"/>
                </a:cubicBezTo>
                <a:cubicBezTo>
                  <a:pt x="339" y="471"/>
                  <a:pt x="354" y="471"/>
                  <a:pt x="383" y="471"/>
                </a:cubicBezTo>
                <a:cubicBezTo>
                  <a:pt x="369" y="515"/>
                  <a:pt x="354" y="560"/>
                  <a:pt x="339" y="589"/>
                </a:cubicBezTo>
                <a:close/>
                <a:moveTo>
                  <a:pt x="383" y="589"/>
                </a:moveTo>
                <a:lnTo>
                  <a:pt x="383" y="589"/>
                </a:lnTo>
                <a:cubicBezTo>
                  <a:pt x="398" y="560"/>
                  <a:pt x="412" y="515"/>
                  <a:pt x="412" y="486"/>
                </a:cubicBezTo>
                <a:cubicBezTo>
                  <a:pt x="457" y="486"/>
                  <a:pt x="486" y="501"/>
                  <a:pt x="516" y="501"/>
                </a:cubicBezTo>
                <a:cubicBezTo>
                  <a:pt x="486" y="545"/>
                  <a:pt x="442" y="574"/>
                  <a:pt x="383" y="589"/>
                </a:cubicBezTo>
                <a:close/>
                <a:moveTo>
                  <a:pt x="545" y="471"/>
                </a:moveTo>
                <a:lnTo>
                  <a:pt x="545" y="471"/>
                </a:lnTo>
                <a:cubicBezTo>
                  <a:pt x="516" y="457"/>
                  <a:pt x="471" y="457"/>
                  <a:pt x="427" y="442"/>
                </a:cubicBezTo>
                <a:cubicBezTo>
                  <a:pt x="427" y="412"/>
                  <a:pt x="442" y="368"/>
                  <a:pt x="442" y="339"/>
                </a:cubicBezTo>
                <a:cubicBezTo>
                  <a:pt x="589" y="339"/>
                  <a:pt x="589" y="339"/>
                  <a:pt x="589" y="339"/>
                </a:cubicBezTo>
                <a:cubicBezTo>
                  <a:pt x="589" y="383"/>
                  <a:pt x="574" y="427"/>
                  <a:pt x="545" y="4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8A00A-78C5-4D83-BA11-ABBFC3C1F260}"/>
              </a:ext>
            </a:extLst>
          </p:cNvPr>
          <p:cNvSpPr txBox="1"/>
          <p:nvPr/>
        </p:nvSpPr>
        <p:spPr>
          <a:xfrm>
            <a:off x="1028700" y="6051331"/>
            <a:ext cx="2723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www.g-robotics.cc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AD75FA32-E403-4CAF-AE5D-4541466ED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513" y="6055796"/>
            <a:ext cx="274320" cy="457200"/>
          </a:xfrm>
          <a:custGeom>
            <a:avLst/>
            <a:gdLst>
              <a:gd name="T0" fmla="*/ 101238 w 284"/>
              <a:gd name="T1" fmla="*/ 2522 h 608"/>
              <a:gd name="T2" fmla="*/ 101238 w 284"/>
              <a:gd name="T3" fmla="*/ 2522 h 608"/>
              <a:gd name="T4" fmla="*/ 101238 w 284"/>
              <a:gd name="T5" fmla="*/ 38194 h 608"/>
              <a:gd name="T6" fmla="*/ 70831 w 284"/>
              <a:gd name="T7" fmla="*/ 45761 h 608"/>
              <a:gd name="T8" fmla="*/ 68327 w 284"/>
              <a:gd name="T9" fmla="*/ 76388 h 608"/>
              <a:gd name="T10" fmla="*/ 101238 w 284"/>
              <a:gd name="T11" fmla="*/ 76388 h 608"/>
              <a:gd name="T12" fmla="*/ 96230 w 284"/>
              <a:gd name="T13" fmla="*/ 112060 h 608"/>
              <a:gd name="T14" fmla="*/ 68327 w 284"/>
              <a:gd name="T15" fmla="*/ 112060 h 608"/>
              <a:gd name="T16" fmla="*/ 68327 w 284"/>
              <a:gd name="T17" fmla="*/ 218715 h 608"/>
              <a:gd name="T18" fmla="*/ 20391 w 284"/>
              <a:gd name="T19" fmla="*/ 218715 h 608"/>
              <a:gd name="T20" fmla="*/ 20391 w 284"/>
              <a:gd name="T21" fmla="*/ 112060 h 608"/>
              <a:gd name="T22" fmla="*/ 0 w 284"/>
              <a:gd name="T23" fmla="*/ 112060 h 608"/>
              <a:gd name="T24" fmla="*/ 0 w 284"/>
              <a:gd name="T25" fmla="*/ 76388 h 608"/>
              <a:gd name="T26" fmla="*/ 20391 w 284"/>
              <a:gd name="T27" fmla="*/ 76388 h 608"/>
              <a:gd name="T28" fmla="*/ 35773 w 284"/>
              <a:gd name="T29" fmla="*/ 15133 h 608"/>
              <a:gd name="T30" fmla="*/ 101238 w 284"/>
              <a:gd name="T31" fmla="*/ 2522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84" h="608">
                <a:moveTo>
                  <a:pt x="283" y="7"/>
                </a:moveTo>
                <a:lnTo>
                  <a:pt x="283" y="7"/>
                </a:lnTo>
                <a:cubicBezTo>
                  <a:pt x="283" y="42"/>
                  <a:pt x="283" y="106"/>
                  <a:pt x="283" y="106"/>
                </a:cubicBezTo>
                <a:cubicBezTo>
                  <a:pt x="283" y="106"/>
                  <a:pt x="213" y="99"/>
                  <a:pt x="198" y="127"/>
                </a:cubicBezTo>
                <a:cubicBezTo>
                  <a:pt x="184" y="141"/>
                  <a:pt x="191" y="183"/>
                  <a:pt x="191" y="212"/>
                </a:cubicBezTo>
                <a:cubicBezTo>
                  <a:pt x="220" y="212"/>
                  <a:pt x="255" y="212"/>
                  <a:pt x="283" y="212"/>
                </a:cubicBezTo>
                <a:cubicBezTo>
                  <a:pt x="276" y="254"/>
                  <a:pt x="269" y="275"/>
                  <a:pt x="269" y="311"/>
                </a:cubicBezTo>
                <a:cubicBezTo>
                  <a:pt x="241" y="311"/>
                  <a:pt x="191" y="311"/>
                  <a:pt x="191" y="311"/>
                </a:cubicBezTo>
                <a:cubicBezTo>
                  <a:pt x="191" y="607"/>
                  <a:pt x="191" y="607"/>
                  <a:pt x="191" y="607"/>
                </a:cubicBezTo>
                <a:cubicBezTo>
                  <a:pt x="191" y="607"/>
                  <a:pt x="100" y="607"/>
                  <a:pt x="57" y="607"/>
                </a:cubicBezTo>
                <a:cubicBezTo>
                  <a:pt x="57" y="516"/>
                  <a:pt x="57" y="410"/>
                  <a:pt x="57" y="311"/>
                </a:cubicBezTo>
                <a:cubicBezTo>
                  <a:pt x="36" y="311"/>
                  <a:pt x="22" y="311"/>
                  <a:pt x="0" y="311"/>
                </a:cubicBezTo>
                <a:cubicBezTo>
                  <a:pt x="0" y="275"/>
                  <a:pt x="0" y="247"/>
                  <a:pt x="0" y="212"/>
                </a:cubicBezTo>
                <a:cubicBezTo>
                  <a:pt x="22" y="212"/>
                  <a:pt x="36" y="212"/>
                  <a:pt x="57" y="212"/>
                </a:cubicBezTo>
                <a:cubicBezTo>
                  <a:pt x="64" y="148"/>
                  <a:pt x="64" y="78"/>
                  <a:pt x="100" y="42"/>
                </a:cubicBezTo>
                <a:cubicBezTo>
                  <a:pt x="135" y="0"/>
                  <a:pt x="170" y="7"/>
                  <a:pt x="283" y="7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1B578-F5C1-4AA1-B523-36B0A89C350C}"/>
              </a:ext>
            </a:extLst>
          </p:cNvPr>
          <p:cNvSpPr txBox="1"/>
          <p:nvPr/>
        </p:nvSpPr>
        <p:spPr>
          <a:xfrm>
            <a:off x="7591833" y="6051331"/>
            <a:ext cx="4028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www.fb.com/GRoboticsLTD</a:t>
            </a:r>
          </a:p>
        </p:txBody>
      </p:sp>
    </p:spTree>
    <p:extLst>
      <p:ext uri="{BB962C8B-B14F-4D97-AF65-F5344CB8AC3E}">
        <p14:creationId xmlns:p14="http://schemas.microsoft.com/office/powerpoint/2010/main" val="80009836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stallation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3122096" y="3540106"/>
            <a:ext cx="62273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IDE INSTALLATION</a:t>
            </a:r>
            <a:endParaRPr lang="en-US" sz="57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overview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3122096" y="3532165"/>
            <a:ext cx="622735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IDE OVERVIEW</a:t>
            </a:r>
            <a:endParaRPr lang="en-US" sz="57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E8D311-3E0C-4852-86A5-CCDE5301DF4D}"/>
              </a:ext>
            </a:extLst>
          </p:cNvPr>
          <p:cNvGrpSpPr/>
          <p:nvPr/>
        </p:nvGrpSpPr>
        <p:grpSpPr>
          <a:xfrm>
            <a:off x="2471730" y="1728269"/>
            <a:ext cx="7572155" cy="2215991"/>
            <a:chOff x="1780380" y="233257"/>
            <a:chExt cx="7699713" cy="22159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E4424D-178A-44F8-9869-CE10F07C9C2F}"/>
                </a:ext>
              </a:extLst>
            </p:cNvPr>
            <p:cNvSpPr/>
            <p:nvPr/>
          </p:nvSpPr>
          <p:spPr>
            <a:xfrm>
              <a:off x="2513496" y="601250"/>
              <a:ext cx="6260462" cy="1537156"/>
            </a:xfrm>
            <a:prstGeom prst="rect">
              <a:avLst/>
            </a:prstGeom>
            <a:solidFill>
              <a:srgbClr val="FC48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arduino">
              <a:extLst>
                <a:ext uri="{FF2B5EF4-FFF2-40B4-BE49-F238E27FC236}">
                  <a16:creationId xmlns:a16="http://schemas.microsoft.com/office/drawing/2014/main" id="{1153D6B0-CDEA-49D9-B67A-7A1968570EC1}"/>
                </a:ext>
              </a:extLst>
            </p:cNvPr>
            <p:cNvSpPr txBox="1"/>
            <p:nvPr/>
          </p:nvSpPr>
          <p:spPr>
            <a:xfrm>
              <a:off x="1780380" y="233257"/>
              <a:ext cx="769971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Arduino</a:t>
              </a:r>
              <a:endParaRPr lang="en-US" sz="138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467429" y="4312253"/>
            <a:ext cx="7547428" cy="2544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99657" y="-1"/>
            <a:ext cx="7547428" cy="2098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318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66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decel="8235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erview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3122096" y="3540106"/>
            <a:ext cx="62273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IDE OVERVIEW</a:t>
            </a:r>
            <a:endParaRPr lang="en-US" sz="57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3122096" y="3532165"/>
            <a:ext cx="622735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HELLO WORLD</a:t>
            </a:r>
            <a:endParaRPr lang="en-US" sz="57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E8D311-3E0C-4852-86A5-CCDE5301DF4D}"/>
              </a:ext>
            </a:extLst>
          </p:cNvPr>
          <p:cNvGrpSpPr/>
          <p:nvPr/>
        </p:nvGrpSpPr>
        <p:grpSpPr>
          <a:xfrm>
            <a:off x="2471730" y="1728269"/>
            <a:ext cx="7572155" cy="2215991"/>
            <a:chOff x="1780380" y="233257"/>
            <a:chExt cx="7699713" cy="22159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E4424D-178A-44F8-9869-CE10F07C9C2F}"/>
                </a:ext>
              </a:extLst>
            </p:cNvPr>
            <p:cNvSpPr/>
            <p:nvPr/>
          </p:nvSpPr>
          <p:spPr>
            <a:xfrm>
              <a:off x="2513496" y="601250"/>
              <a:ext cx="6260462" cy="1537156"/>
            </a:xfrm>
            <a:prstGeom prst="rect">
              <a:avLst/>
            </a:prstGeom>
            <a:solidFill>
              <a:srgbClr val="FC48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arduino">
              <a:extLst>
                <a:ext uri="{FF2B5EF4-FFF2-40B4-BE49-F238E27FC236}">
                  <a16:creationId xmlns:a16="http://schemas.microsoft.com/office/drawing/2014/main" id="{1153D6B0-CDEA-49D9-B67A-7A1968570EC1}"/>
                </a:ext>
              </a:extLst>
            </p:cNvPr>
            <p:cNvSpPr txBox="1"/>
            <p:nvPr/>
          </p:nvSpPr>
          <p:spPr>
            <a:xfrm>
              <a:off x="1780380" y="233257"/>
              <a:ext cx="769971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Arduino</a:t>
              </a:r>
              <a:endParaRPr lang="en-US" sz="138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467429" y="4312253"/>
            <a:ext cx="7547428" cy="2544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99657" y="-1"/>
            <a:ext cx="7547428" cy="2098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86399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66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decel="8235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1161143" y="672852"/>
            <a:ext cx="981165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Arduino IDE INSTALLATION</a:t>
            </a:r>
            <a:endParaRPr lang="en-US" sz="57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7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986971" y="5564167"/>
            <a:ext cx="9811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Type Arduino in search box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9" name="EC479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5256" y="1998890"/>
            <a:ext cx="9453372" cy="171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7700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235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1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81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2" grpId="0"/>
      <p:bldP spid="2" grpId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986971" y="5564167"/>
            <a:ext cx="9811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Select Search from option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B0087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00" y="2695575"/>
            <a:ext cx="80772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54113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0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1765297" y="5411450"/>
            <a:ext cx="8476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Select Arduino-Software from search result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324EDB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1956" y="343560"/>
            <a:ext cx="8001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63719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70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7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1765297" y="5411450"/>
            <a:ext cx="8476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Scroll down and select windows Installer from list 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57CD4DF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65.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6768" y="225425"/>
            <a:ext cx="81534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26562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20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1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llo">
            <a:extLst>
              <a:ext uri="{FF2B5EF4-FFF2-40B4-BE49-F238E27FC236}">
                <a16:creationId xmlns:a16="http://schemas.microsoft.com/office/drawing/2014/main" id="{05BE51D7-9401-4214-B078-D334E8CC67D4}"/>
              </a:ext>
            </a:extLst>
          </p:cNvPr>
          <p:cNvSpPr txBox="1"/>
          <p:nvPr/>
        </p:nvSpPr>
        <p:spPr>
          <a:xfrm>
            <a:off x="1765297" y="5411450"/>
            <a:ext cx="8476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Scroll down and select Just download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AC82C6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04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6768" y="152853"/>
            <a:ext cx="81534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91332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8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4B1A485C-65ED-4357-B021-45F746B1E5FA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3268</TotalTime>
  <Words>158</Words>
  <Application>Microsoft Office PowerPoint</Application>
  <PresentationFormat>Widescreen</PresentationFormat>
  <Paragraphs>62</Paragraphs>
  <Slides>26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MS PGothic</vt:lpstr>
      <vt:lpstr>Arial</vt:lpstr>
      <vt:lpstr>Calibri</vt:lpstr>
      <vt:lpstr>Calibri Light</vt:lpstr>
      <vt:lpstr>Gill Sans</vt:lpstr>
      <vt:lpstr>Lato</vt:lpstr>
      <vt:lpstr>Lato Light</vt:lpstr>
      <vt:lpstr>Lato Regular</vt:lpstr>
      <vt:lpstr>Montserrat</vt:lpstr>
      <vt:lpstr>Montserrat ExtraBold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Mazedur Rahman</dc:creator>
  <cp:lastModifiedBy>Windows User</cp:lastModifiedBy>
  <cp:revision>188</cp:revision>
  <dcterms:created xsi:type="dcterms:W3CDTF">2018-03-19T12:26:50Z</dcterms:created>
  <dcterms:modified xsi:type="dcterms:W3CDTF">2018-07-22T17:11:28Z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